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6" r:id="rId4"/>
    <p:sldId id="425" r:id="rId5"/>
    <p:sldId id="424" r:id="rId6"/>
    <p:sldId id="423" r:id="rId7"/>
    <p:sldId id="422" r:id="rId8"/>
    <p:sldId id="420" r:id="rId9"/>
    <p:sldId id="419" r:id="rId10"/>
    <p:sldId id="418" r:id="rId11"/>
    <p:sldId id="417" r:id="rId12"/>
    <p:sldId id="416" r:id="rId13"/>
    <p:sldId id="415" r:id="rId14"/>
    <p:sldId id="414" r:id="rId15"/>
    <p:sldId id="413" r:id="rId16"/>
    <p:sldId id="412" r:id="rId17"/>
    <p:sldId id="489" r:id="rId18"/>
    <p:sldId id="410" r:id="rId19"/>
    <p:sldId id="409" r:id="rId20"/>
    <p:sldId id="408" r:id="rId21"/>
    <p:sldId id="407" r:id="rId22"/>
    <p:sldId id="406" r:id="rId23"/>
    <p:sldId id="405" r:id="rId24"/>
    <p:sldId id="404" r:id="rId25"/>
    <p:sldId id="403" r:id="rId26"/>
    <p:sldId id="402" r:id="rId27"/>
    <p:sldId id="401" r:id="rId28"/>
    <p:sldId id="400" r:id="rId29"/>
    <p:sldId id="399" r:id="rId30"/>
    <p:sldId id="491" r:id="rId31"/>
    <p:sldId id="398" r:id="rId32"/>
    <p:sldId id="492" r:id="rId33"/>
    <p:sldId id="397" r:id="rId34"/>
    <p:sldId id="396" r:id="rId35"/>
    <p:sldId id="395" r:id="rId36"/>
    <p:sldId id="394" r:id="rId37"/>
    <p:sldId id="393" r:id="rId38"/>
    <p:sldId id="490" r:id="rId39"/>
    <p:sldId id="391" r:id="rId40"/>
    <p:sldId id="390" r:id="rId41"/>
    <p:sldId id="389" r:id="rId42"/>
    <p:sldId id="388" r:id="rId43"/>
    <p:sldId id="387" r:id="rId44"/>
    <p:sldId id="386" r:id="rId45"/>
    <p:sldId id="385" r:id="rId46"/>
    <p:sldId id="384" r:id="rId47"/>
    <p:sldId id="383" r:id="rId48"/>
    <p:sldId id="382" r:id="rId49"/>
    <p:sldId id="381" r:id="rId50"/>
    <p:sldId id="380" r:id="rId51"/>
    <p:sldId id="379" r:id="rId52"/>
    <p:sldId id="378" r:id="rId53"/>
    <p:sldId id="377" r:id="rId54"/>
    <p:sldId id="376" r:id="rId55"/>
    <p:sldId id="375" r:id="rId56"/>
    <p:sldId id="373" r:id="rId57"/>
    <p:sldId id="372" r:id="rId58"/>
    <p:sldId id="371" r:id="rId59"/>
    <p:sldId id="370" r:id="rId60"/>
    <p:sldId id="369" r:id="rId61"/>
    <p:sldId id="368" r:id="rId62"/>
    <p:sldId id="367" r:id="rId63"/>
    <p:sldId id="366" r:id="rId64"/>
    <p:sldId id="365" r:id="rId65"/>
    <p:sldId id="364" r:id="rId66"/>
  </p:sldIdLst>
  <p:sldSz cx="12192000" cy="6858000"/>
  <p:notesSz cx="6858000" cy="9144000"/>
  <p:custDataLst>
    <p:tags r:id="rId7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gs" Target="tags/tag25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2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3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4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6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38.png"/><Relationship Id="rId2" Type="http://schemas.openxmlformats.org/officeDocument/2006/relationships/tags" Target="../tags/tag18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tags" Target="../tags/tag20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2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22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tags" Target="../tags/tag23.xml"/><Relationship Id="rId1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007685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86666" y="1820644"/>
            <a:ext cx="1133333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67619" y="2383228"/>
            <a:ext cx="1600000" cy="3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01615" y="3855720"/>
            <a:ext cx="243268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02"/>
          <a:stretch>
            <a:fillRect/>
          </a:stretch>
        </p:blipFill>
        <p:spPr>
          <a:xfrm>
            <a:off x="720090" y="938715"/>
            <a:ext cx="10800080" cy="4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678707"/>
            <a:ext cx="295238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34036"/>
            <a:ext cx="276190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640840"/>
            <a:ext cx="342857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885" y="1191260"/>
            <a:ext cx="37973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0765" y="3697605"/>
            <a:ext cx="45085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119"/>
            <a:ext cx="333333" cy="2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696702"/>
            <a:ext cx="342857" cy="2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6"/>
          <a:stretch>
            <a:fillRect/>
          </a:stretch>
        </p:blipFill>
        <p:spPr>
          <a:xfrm>
            <a:off x="720090" y="972185"/>
            <a:ext cx="10800080" cy="324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659"/>
            <a:ext cx="295238" cy="30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05"/>
          <a:stretch>
            <a:fillRect/>
          </a:stretch>
        </p:blipFill>
        <p:spPr>
          <a:xfrm>
            <a:off x="407670" y="1268915"/>
            <a:ext cx="10800080" cy="6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3110" y="1362075"/>
            <a:ext cx="56197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1851475"/>
            <a:ext cx="10800000" cy="247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551"/>
            <a:ext cx="333333" cy="29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1095" y="4185920"/>
            <a:ext cx="398145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552305" y="981075"/>
            <a:ext cx="2070100" cy="230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14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96190"/>
            <a:ext cx="276190" cy="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1726694"/>
            <a:ext cx="342857" cy="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347645"/>
            <a:ext cx="304761" cy="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2978149"/>
            <a:ext cx="276190" cy="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89"/>
          <a:stretch>
            <a:fillRect/>
          </a:stretch>
        </p:blipFill>
        <p:spPr>
          <a:xfrm>
            <a:off x="720090" y="3429000"/>
            <a:ext cx="1080008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127760" y="3573145"/>
            <a:ext cx="487045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127760" y="4164330"/>
            <a:ext cx="48704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127760" y="4859655"/>
            <a:ext cx="52578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3"/>
          <a:stretch>
            <a:fillRect/>
          </a:stretch>
        </p:blipFill>
        <p:spPr>
          <a:xfrm>
            <a:off x="623570" y="1269550"/>
            <a:ext cx="10800080" cy="320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8718" y="1447513"/>
            <a:ext cx="276190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9194" y="2686879"/>
            <a:ext cx="295238" cy="314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0622" y="3954846"/>
            <a:ext cx="342857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800000" cy="553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55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210356"/>
            <a:ext cx="276190" cy="29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839618"/>
            <a:ext cx="333333" cy="29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449812"/>
            <a:ext cx="295238" cy="3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3790" y="3079115"/>
            <a:ext cx="38735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3315" y="3717925"/>
            <a:ext cx="38735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43635" y="4337685"/>
            <a:ext cx="34798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43635" y="4966970"/>
            <a:ext cx="37655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4265" y="1035050"/>
            <a:ext cx="409575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335687"/>
            <a:ext cx="304761" cy="29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965082"/>
            <a:ext cx="295238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54"/>
          <a:stretch>
            <a:fillRect/>
          </a:stretch>
        </p:blipFill>
        <p:spPr>
          <a:xfrm>
            <a:off x="695960" y="765175"/>
            <a:ext cx="8754745" cy="253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2853055"/>
            <a:ext cx="51943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7" r="9610"/>
          <a:stretch>
            <a:fillRect/>
          </a:stretch>
        </p:blipFill>
        <p:spPr>
          <a:xfrm>
            <a:off x="3071495" y="3242945"/>
            <a:ext cx="6913245" cy="345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48"/>
          <a:stretch>
            <a:fillRect/>
          </a:stretch>
        </p:blipFill>
        <p:spPr>
          <a:xfrm>
            <a:off x="623570" y="752660"/>
            <a:ext cx="10702290" cy="252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24380" y="2523490"/>
            <a:ext cx="51816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7" r="9610"/>
          <a:stretch>
            <a:fillRect/>
          </a:stretch>
        </p:blipFill>
        <p:spPr>
          <a:xfrm>
            <a:off x="3215640" y="3272790"/>
            <a:ext cx="6913245" cy="345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38672"/>
            <a:ext cx="276190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925" y="3353435"/>
            <a:ext cx="44069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6"/>
          <a:stretch>
            <a:fillRect/>
          </a:stretch>
        </p:blipFill>
        <p:spPr>
          <a:xfrm>
            <a:off x="624205" y="727710"/>
            <a:ext cx="9324975" cy="267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0100" y="2887980"/>
            <a:ext cx="50673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7" r="9610"/>
          <a:stretch>
            <a:fillRect/>
          </a:stretch>
        </p:blipFill>
        <p:spPr>
          <a:xfrm>
            <a:off x="2927350" y="3401060"/>
            <a:ext cx="6807200" cy="340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2"/>
          <a:stretch>
            <a:fillRect/>
          </a:stretch>
        </p:blipFill>
        <p:spPr>
          <a:xfrm>
            <a:off x="407670" y="908685"/>
            <a:ext cx="9795510" cy="233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4325" y="1435100"/>
            <a:ext cx="65214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3705" y="2564765"/>
            <a:ext cx="48641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7" r="9610"/>
          <a:stretch>
            <a:fillRect/>
          </a:stretch>
        </p:blipFill>
        <p:spPr>
          <a:xfrm>
            <a:off x="2927350" y="3284855"/>
            <a:ext cx="6807200" cy="340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052830"/>
            <a:ext cx="9190990" cy="527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00" y="692600"/>
            <a:ext cx="10624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66"/>
          <a:stretch>
            <a:fillRect/>
          </a:stretch>
        </p:blipFill>
        <p:spPr>
          <a:xfrm>
            <a:off x="783590" y="6433820"/>
            <a:ext cx="10624185" cy="15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294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53"/>
          <a:stretch>
            <a:fillRect/>
          </a:stretch>
        </p:blipFill>
        <p:spPr>
          <a:xfrm>
            <a:off x="767715" y="837115"/>
            <a:ext cx="9295130" cy="11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6"/>
          <a:stretch>
            <a:fillRect/>
          </a:stretch>
        </p:blipFill>
        <p:spPr>
          <a:xfrm>
            <a:off x="695960" y="1412875"/>
            <a:ext cx="10707370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755" y="1511300"/>
            <a:ext cx="511175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4"/>
          <a:stretch>
            <a:fillRect/>
          </a:stretch>
        </p:blipFill>
        <p:spPr>
          <a:xfrm>
            <a:off x="767715" y="1052830"/>
            <a:ext cx="11148060" cy="294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76020" y="1053465"/>
            <a:ext cx="461010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221480"/>
            <a:ext cx="11177905" cy="184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176655" y="4302125"/>
            <a:ext cx="43688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37"/>
          <a:stretch>
            <a:fillRect/>
          </a:stretch>
        </p:blipFill>
        <p:spPr>
          <a:xfrm>
            <a:off x="720090" y="4509135"/>
            <a:ext cx="10800080" cy="10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/>
          <a:stretch>
            <a:fillRect/>
          </a:stretch>
        </p:blipFill>
        <p:spPr>
          <a:xfrm>
            <a:off x="623570" y="1557205"/>
            <a:ext cx="10800080" cy="302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587"/>
            <a:ext cx="295238" cy="30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390" y="2870835"/>
            <a:ext cx="36830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57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52964"/>
            <a:ext cx="276190" cy="30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534073"/>
            <a:ext cx="342857" cy="29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353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278" y="964745"/>
            <a:ext cx="283044" cy="30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5530" y="3780155"/>
            <a:ext cx="547370" cy="542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87900"/>
            <a:ext cx="10800000" cy="22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96"/>
          <a:stretch>
            <a:fillRect/>
          </a:stretch>
        </p:blipFill>
        <p:spPr>
          <a:xfrm>
            <a:off x="695960" y="3501390"/>
            <a:ext cx="10800080" cy="12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8"/>
          <a:stretch>
            <a:fillRect/>
          </a:stretch>
        </p:blipFill>
        <p:spPr>
          <a:xfrm>
            <a:off x="623570" y="1665790"/>
            <a:ext cx="10800080" cy="352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492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53382"/>
            <a:ext cx="276190" cy="29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9135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3012" y="1052005"/>
            <a:ext cx="342857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7110" y="4551680"/>
            <a:ext cx="563880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33"/>
          <a:stretch>
            <a:fillRect/>
          </a:stretch>
        </p:blipFill>
        <p:spPr>
          <a:xfrm>
            <a:off x="695960" y="1196975"/>
            <a:ext cx="10800080" cy="302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925260"/>
            <a:ext cx="10800000" cy="236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67"/>
          <a:stretch>
            <a:fillRect/>
          </a:stretch>
        </p:blipFill>
        <p:spPr>
          <a:xfrm>
            <a:off x="623570" y="1176840"/>
            <a:ext cx="10800080" cy="174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724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6036" y="3844429"/>
            <a:ext cx="293184" cy="3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951" y="5603641"/>
            <a:ext cx="274269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76993"/>
            <a:ext cx="276190" cy="29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852335"/>
            <a:ext cx="333333" cy="29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2997"/>
            <a:ext cx="295238" cy="304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340" y="3996690"/>
            <a:ext cx="586105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7285"/>
            <a:ext cx="10800000" cy="111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4718493"/>
            <a:ext cx="304761" cy="295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9520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5816" y="852133"/>
            <a:ext cx="260273" cy="26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5816" y="3984028"/>
            <a:ext cx="260273" cy="277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720090" y="765360"/>
            <a:ext cx="10449560" cy="568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32630"/>
            <a:ext cx="10800000" cy="67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724475"/>
            <a:ext cx="10800000" cy="45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74246" y="1791178"/>
            <a:ext cx="333333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09295" y="3429000"/>
            <a:ext cx="55118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70255" y="5154295"/>
            <a:ext cx="47053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2415" y="1574800"/>
            <a:ext cx="907288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1780" y="2675890"/>
            <a:ext cx="573087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58265" y="4967605"/>
            <a:ext cx="347599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6050" y="4365625"/>
            <a:ext cx="1026922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2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9523" y="3383257"/>
            <a:ext cx="923809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10940" y="4441825"/>
            <a:ext cx="1750060" cy="430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4761" y="1124801"/>
            <a:ext cx="1780952" cy="36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9047" y="2242161"/>
            <a:ext cx="942857" cy="30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58095" y="3359521"/>
            <a:ext cx="476190" cy="305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415" y="3301365"/>
            <a:ext cx="41783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7755" y="4361180"/>
            <a:ext cx="52260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579"/>
            <a:ext cx="295238" cy="30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085" y="2813685"/>
            <a:ext cx="43053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4511853"/>
            <a:ext cx="295238" cy="30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0000" y="4016118"/>
            <a:ext cx="1609522" cy="372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40955" y="4569460"/>
            <a:ext cx="144462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2023-11-03T12:34:08Z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