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3600" y="3055620"/>
            <a:ext cx="79248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5235" y="1257935"/>
            <a:ext cx="50927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565564" y="4371633"/>
            <a:ext cx="1575185" cy="36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0280" y="2077720"/>
            <a:ext cx="3168650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6015" y="3907155"/>
            <a:ext cx="16484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395" y="4869815"/>
            <a:ext cx="205740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212705" y="4562475"/>
            <a:ext cx="584200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4800" y="4158615"/>
            <a:ext cx="68516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1950" y="2771775"/>
            <a:ext cx="55626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3325" y="2948305"/>
            <a:ext cx="64135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9036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8690" y="1572260"/>
            <a:ext cx="676910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5515" y="3914140"/>
            <a:ext cx="57848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0748" y="2175200"/>
            <a:ext cx="255775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25170" y="3779466"/>
            <a:ext cx="375137" cy="33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