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0185" y="2061210"/>
            <a:ext cx="11772265" cy="1334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45970" y="3573145"/>
            <a:ext cx="810006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7600" y="1983740"/>
            <a:ext cx="63690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3804695"/>
            <a:ext cx="304762" cy="37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95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6680" y="1248410"/>
            <a:ext cx="54292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6360" y="3715385"/>
            <a:ext cx="64579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44140" y="1866900"/>
            <a:ext cx="608330" cy="5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5995" y="5114925"/>
            <a:ext cx="73342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745"/>
            <a:ext cx="813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9135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9135"/>
            <a:ext cx="9644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0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3"/>
          <a:stretch>
            <a:fillRect/>
          </a:stretch>
        </p:blipFill>
        <p:spPr>
          <a:xfrm>
            <a:off x="720090" y="981260"/>
            <a:ext cx="8400415" cy="11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0300" y="1835785"/>
            <a:ext cx="784860" cy="821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908925" y="3672205"/>
            <a:ext cx="131953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72935" y="5241290"/>
            <a:ext cx="147193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992245"/>
            <a:ext cx="361904" cy="39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7725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5845" y="1331595"/>
            <a:ext cx="49339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7450" y="2042160"/>
            <a:ext cx="86868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1331" y="3773492"/>
            <a:ext cx="858333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3400" y="5401497"/>
            <a:ext cx="115544" cy="6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1654" y="5492401"/>
            <a:ext cx="618990" cy="2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7990" y="3094355"/>
            <a:ext cx="218122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5065" y="5344160"/>
            <a:ext cx="248793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4500" y="1457325"/>
            <a:ext cx="214058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67905" y="3315335"/>
            <a:ext cx="123063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9250" y="5877560"/>
            <a:ext cx="2722880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8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51777" y="1130202"/>
            <a:ext cx="617970" cy="366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6955" y="1403460"/>
            <a:ext cx="1077854" cy="47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9469" y="1949977"/>
            <a:ext cx="1156897" cy="79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9220" y="4845050"/>
            <a:ext cx="53276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9195" y="2012950"/>
            <a:ext cx="52324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3067685"/>
            <a:ext cx="56515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765" y="3648710"/>
            <a:ext cx="57658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2023-11-03T15:13:47Z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