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040" y="3173730"/>
            <a:ext cx="11551920" cy="510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1172090"/>
            <a:ext cx="1333333" cy="42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981075"/>
            <a:ext cx="1161986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79379" y="4769720"/>
            <a:ext cx="335336" cy="29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14535" y="4159250"/>
            <a:ext cx="69469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930" y="2265045"/>
            <a:ext cx="48260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900245"/>
            <a:ext cx="10800000" cy="18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38385" y="1926590"/>
            <a:ext cx="647700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2997015"/>
            <a:ext cx="10800000" cy="37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3333" y="3309750"/>
            <a:ext cx="2419047" cy="46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91355" y="3207385"/>
            <a:ext cx="191389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7050" y="1998345"/>
            <a:ext cx="1650365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24761" y="2200721"/>
            <a:ext cx="2342857" cy="466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