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3" r:id="rId3"/>
    <p:sldId id="386" r:id="rId4"/>
    <p:sldId id="385" r:id="rId6"/>
    <p:sldId id="384" r:id="rId7"/>
    <p:sldId id="383" r:id="rId8"/>
    <p:sldId id="382" r:id="rId9"/>
    <p:sldId id="380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5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2132965"/>
            <a:ext cx="11270615" cy="1248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36140" y="3789045"/>
            <a:ext cx="8084820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436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390" y="2618105"/>
            <a:ext cx="62039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0995" y="5067935"/>
            <a:ext cx="77533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56100"/>
            <a:ext cx="10800000" cy="50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9675" y="2560955"/>
            <a:ext cx="57848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877375"/>
            <a:ext cx="10800000" cy="59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6565" y="1244125"/>
            <a:ext cx="290097" cy="35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8846" y="5271590"/>
            <a:ext cx="344490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9259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99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94593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2845" y="1951355"/>
            <a:ext cx="60833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4115" y="2047240"/>
            <a:ext cx="72009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093722" y="5078078"/>
            <a:ext cx="2431593" cy="46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4755" y="1146175"/>
            <a:ext cx="652145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9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6225" y="1557020"/>
            <a:ext cx="622935" cy="623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2125176"/>
            <a:ext cx="419047" cy="3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40698" y="1150983"/>
            <a:ext cx="1682285" cy="40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9755" y="3331210"/>
            <a:ext cx="151828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95936" y="4795728"/>
            <a:ext cx="1706666" cy="39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98603" y="5519796"/>
            <a:ext cx="1454730" cy="32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67619" y="2106000"/>
            <a:ext cx="1828571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3809" y="3811764"/>
            <a:ext cx="1714285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633970" y="1087755"/>
            <a:ext cx="3133725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77142" y="3039882"/>
            <a:ext cx="1142856" cy="2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95875" y="5253355"/>
            <a:ext cx="253873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"/>
          <a:stretch>
            <a:fillRect/>
          </a:stretch>
        </p:blipFill>
        <p:spPr>
          <a:xfrm>
            <a:off x="647700" y="764725"/>
            <a:ext cx="10800080" cy="482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954260" y="4043045"/>
            <a:ext cx="79311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6"/>
          <a:stretch>
            <a:fillRect/>
          </a:stretch>
        </p:blipFill>
        <p:spPr>
          <a:xfrm>
            <a:off x="1559560" y="5805805"/>
            <a:ext cx="9001215" cy="90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947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5075" y="1607820"/>
            <a:ext cx="60579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64930" y="4620260"/>
            <a:ext cx="63373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8090" y="1938020"/>
            <a:ext cx="49593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5850" y="3623945"/>
            <a:ext cx="751205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