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62" r:id="rId3"/>
    <p:sldId id="398" r:id="rId4"/>
    <p:sldId id="397" r:id="rId5"/>
    <p:sldId id="396" r:id="rId6"/>
    <p:sldId id="395" r:id="rId7"/>
    <p:sldId id="433" r:id="rId8"/>
    <p:sldId id="393" r:id="rId10"/>
    <p:sldId id="392" r:id="rId11"/>
    <p:sldId id="391" r:id="rId12"/>
    <p:sldId id="390" r:id="rId13"/>
    <p:sldId id="389" r:id="rId14"/>
    <p:sldId id="388" r:id="rId15"/>
    <p:sldId id="387" r:id="rId16"/>
    <p:sldId id="386" r:id="rId17"/>
    <p:sldId id="385" r:id="rId18"/>
    <p:sldId id="384" r:id="rId19"/>
    <p:sldId id="383" r:id="rId20"/>
    <p:sldId id="382" r:id="rId21"/>
    <p:sldId id="380" r:id="rId22"/>
    <p:sldId id="379" r:id="rId23"/>
    <p:sldId id="378" r:id="rId24"/>
    <p:sldId id="377" r:id="rId25"/>
    <p:sldId id="376" r:id="rId26"/>
    <p:sldId id="374" r:id="rId27"/>
    <p:sldId id="373" r:id="rId28"/>
    <p:sldId id="372" r:id="rId29"/>
    <p:sldId id="371" r:id="rId30"/>
    <p:sldId id="370" r:id="rId31"/>
    <p:sldId id="369" r:id="rId32"/>
    <p:sldId id="368" r:id="rId33"/>
    <p:sldId id="367" r:id="rId34"/>
    <p:sldId id="366" r:id="rId35"/>
    <p:sldId id="365" r:id="rId36"/>
    <p:sldId id="364" r:id="rId37"/>
  </p:sldIdLst>
  <p:sldSz cx="12192000" cy="6858000"/>
  <p:notesSz cx="6858000" cy="9144000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7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21.png"/><Relationship Id="rId2" Type="http://schemas.openxmlformats.org/officeDocument/2006/relationships/tags" Target="../tags/tag4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6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6610" y="3131820"/>
            <a:ext cx="547878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03470" y="3531235"/>
            <a:ext cx="62166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9795" y="2722245"/>
            <a:ext cx="1093470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1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73245" y="3537585"/>
            <a:ext cx="641985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92830" y="5187315"/>
            <a:ext cx="84518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1730" y="3649980"/>
            <a:ext cx="699135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73830" y="5440680"/>
            <a:ext cx="62357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1095" y="4282440"/>
            <a:ext cx="54483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7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260985"/>
            <a:ext cx="9770110" cy="408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4065" y="1052830"/>
            <a:ext cx="62801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21305" y="3429000"/>
            <a:ext cx="67119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341495"/>
            <a:ext cx="9770110" cy="219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433185" y="5661660"/>
            <a:ext cx="1005840" cy="740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088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2816" y="2505380"/>
            <a:ext cx="240434" cy="32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55019" y="5409446"/>
            <a:ext cx="320579" cy="328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0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8730" y="5337810"/>
            <a:ext cx="626110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0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0476" y="3757880"/>
            <a:ext cx="323809" cy="372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2780" y="1181735"/>
            <a:ext cx="60325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92780" y="4642485"/>
            <a:ext cx="717550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77455" y="5490845"/>
            <a:ext cx="68516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93745" y="3736340"/>
            <a:ext cx="52133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01430"/>
            <a:ext cx="10800000" cy="7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764990"/>
            <a:ext cx="923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6815" y="3945890"/>
            <a:ext cx="60452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1575" y="1116330"/>
            <a:ext cx="55181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41575" y="4265930"/>
            <a:ext cx="59118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3495" y="2021840"/>
            <a:ext cx="48006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80615" y="3599180"/>
            <a:ext cx="653415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7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10075" y="5734050"/>
            <a:ext cx="653415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5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24070" y="1125855"/>
            <a:ext cx="44450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91430" y="2565400"/>
            <a:ext cx="518795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02370" y="3884930"/>
            <a:ext cx="49657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19868" y="4713606"/>
            <a:ext cx="303119" cy="32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0455" y="4951095"/>
            <a:ext cx="74549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29523" y="2086630"/>
            <a:ext cx="295238" cy="371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34230" y="1174115"/>
            <a:ext cx="492125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45125" y="5056505"/>
            <a:ext cx="55880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2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32"/>
          <a:stretch>
            <a:fillRect/>
          </a:stretch>
        </p:blipFill>
        <p:spPr>
          <a:xfrm>
            <a:off x="767715" y="548640"/>
            <a:ext cx="10478135" cy="515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96680" y="3213100"/>
            <a:ext cx="738505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68" r="14715"/>
          <a:stretch>
            <a:fillRect/>
          </a:stretch>
        </p:blipFill>
        <p:spPr>
          <a:xfrm>
            <a:off x="551815" y="1316355"/>
            <a:ext cx="10080625" cy="18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25980" y="2188210"/>
            <a:ext cx="751840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997015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834130" y="3125470"/>
            <a:ext cx="54991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8095" y="1105349"/>
            <a:ext cx="419047" cy="37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2380" y="1934022"/>
            <a:ext cx="361905" cy="390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" r="19970"/>
          <a:stretch>
            <a:fillRect/>
          </a:stretch>
        </p:blipFill>
        <p:spPr>
          <a:xfrm>
            <a:off x="983615" y="909320"/>
            <a:ext cx="7489190" cy="554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86666" y="1963518"/>
            <a:ext cx="371428" cy="381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58630" y="2703830"/>
            <a:ext cx="91249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39010" y="5059680"/>
            <a:ext cx="818515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