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4" r:id="rId4"/>
    <p:sldId id="383" r:id="rId5"/>
    <p:sldId id="382" r:id="rId6"/>
    <p:sldId id="381" r:id="rId7"/>
    <p:sldId id="380" r:id="rId8"/>
    <p:sldId id="379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70" r:id="rId18"/>
    <p:sldId id="369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18360" y="3086100"/>
            <a:ext cx="795528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990"/>
            <a:ext cx="9380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00795" y="2169160"/>
            <a:ext cx="579755" cy="61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70128" y="5291886"/>
            <a:ext cx="363973" cy="322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64990"/>
            <a:ext cx="104308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990"/>
            <a:ext cx="10514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9270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00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9430" y="1213678"/>
            <a:ext cx="305945" cy="330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3955" y="1889760"/>
            <a:ext cx="480060" cy="46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75533" y="3364615"/>
            <a:ext cx="281792" cy="322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59430" y="4081594"/>
            <a:ext cx="313997" cy="322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34745" y="5395595"/>
            <a:ext cx="491490" cy="55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07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0060" y="1189815"/>
            <a:ext cx="314363" cy="322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0060" y="2609647"/>
            <a:ext cx="306302" cy="330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27817" y="4053680"/>
            <a:ext cx="354666" cy="322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60060" y="4771663"/>
            <a:ext cx="314363" cy="322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20140" y="5441950"/>
            <a:ext cx="509270" cy="45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8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9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32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979670" y="3840480"/>
            <a:ext cx="1256030" cy="372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68820" y="5304790"/>
            <a:ext cx="1194435" cy="416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72640" y="4196715"/>
            <a:ext cx="5398770" cy="601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2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139315" y="2599055"/>
            <a:ext cx="7693025" cy="604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196465" y="4936490"/>
            <a:ext cx="9159240" cy="597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558290" y="5775325"/>
            <a:ext cx="9144000" cy="551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990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55750" y="2296795"/>
            <a:ext cx="1395730" cy="53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11880" y="3881120"/>
            <a:ext cx="783590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935595" y="5180330"/>
            <a:ext cx="1537335" cy="523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4505" y="2078355"/>
            <a:ext cx="1247140" cy="50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72305" y="3785235"/>
            <a:ext cx="2073275" cy="47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80050" y="1172210"/>
            <a:ext cx="1845945" cy="471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63410" y="3480435"/>
            <a:ext cx="2367915" cy="699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367619" y="5465988"/>
            <a:ext cx="1228571" cy="333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108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78380" y="3773170"/>
            <a:ext cx="3376295" cy="598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04990" y="5277485"/>
            <a:ext cx="2277110" cy="51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96945" y="2009775"/>
            <a:ext cx="3082290" cy="62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30185" y="2964815"/>
            <a:ext cx="2980690" cy="58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063750" y="5406390"/>
            <a:ext cx="2212975" cy="646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4480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018293" y="5321375"/>
            <a:ext cx="358259" cy="333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37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53120" y="1800225"/>
            <a:ext cx="525145" cy="52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62315" y="5231130"/>
            <a:ext cx="615950" cy="708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2023-11-03T14:45:02Z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