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3" r:id="rId3"/>
    <p:sldId id="386" r:id="rId4"/>
    <p:sldId id="385" r:id="rId5"/>
    <p:sldId id="384" r:id="rId6"/>
    <p:sldId id="383" r:id="rId7"/>
    <p:sldId id="382" r:id="rId8"/>
    <p:sldId id="409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410" r:id="rId19"/>
    <p:sldId id="372" r:id="rId20"/>
    <p:sldId id="371" r:id="rId21"/>
    <p:sldId id="370" r:id="rId22"/>
    <p:sldId id="369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4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665" y="1988820"/>
            <a:ext cx="11890375" cy="13849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61845" y="3717290"/>
            <a:ext cx="7993380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0460" y="1991995"/>
            <a:ext cx="54673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2995" y="2022475"/>
            <a:ext cx="79756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1560" y="3580765"/>
            <a:ext cx="60706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7765" y="2777490"/>
            <a:ext cx="813435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4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8"/>
          <a:stretch>
            <a:fillRect/>
          </a:stretch>
        </p:blipFill>
        <p:spPr>
          <a:xfrm>
            <a:off x="983615" y="1341120"/>
            <a:ext cx="9554210" cy="400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14"/>
          <a:stretch>
            <a:fillRect/>
          </a:stretch>
        </p:blipFill>
        <p:spPr>
          <a:xfrm>
            <a:off x="479425" y="1268730"/>
            <a:ext cx="10891520" cy="349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/>
          <a:stretch>
            <a:fillRect/>
          </a:stretch>
        </p:blipFill>
        <p:spPr>
          <a:xfrm>
            <a:off x="983615" y="765360"/>
            <a:ext cx="9109075" cy="568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5019040" y="3529965"/>
            <a:ext cx="206946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41055" y="5159375"/>
            <a:ext cx="133223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15" y="827855"/>
            <a:ext cx="10800000" cy="17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01580" y="1781175"/>
            <a:ext cx="697865" cy="73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852870"/>
            <a:ext cx="10800000" cy="3473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8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2514" y="1822362"/>
            <a:ext cx="280507" cy="31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727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759" y="1555942"/>
            <a:ext cx="243809" cy="263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96190" y="1305397"/>
            <a:ext cx="419047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7863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31430" y="1690370"/>
            <a:ext cx="39941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2857" y="1191176"/>
            <a:ext cx="129523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0952" y="3830823"/>
            <a:ext cx="1209523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81904" y="5584235"/>
            <a:ext cx="1323809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5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3493" y="2812635"/>
            <a:ext cx="1271792" cy="44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0858" y="3655116"/>
            <a:ext cx="2086105" cy="45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3623" y="5340076"/>
            <a:ext cx="1015603" cy="45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990" y="1959610"/>
            <a:ext cx="1489075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2857" y="3919707"/>
            <a:ext cx="1466666" cy="39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06385" y="4456430"/>
            <a:ext cx="3449320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1559560" y="5517515"/>
            <a:ext cx="8641170" cy="94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37"/>
          <a:stretch>
            <a:fillRect/>
          </a:stretch>
        </p:blipFill>
        <p:spPr>
          <a:xfrm>
            <a:off x="623570" y="1099185"/>
            <a:ext cx="10821670" cy="335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6555" y="946150"/>
            <a:ext cx="457835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55820" y="2493010"/>
            <a:ext cx="3218815" cy="94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63"/>
          <a:stretch>
            <a:fillRect/>
          </a:stretch>
        </p:blipFill>
        <p:spPr>
          <a:xfrm>
            <a:off x="623570" y="1269365"/>
            <a:ext cx="10483215" cy="341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7752715" y="1269365"/>
            <a:ext cx="177355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04135" y="2311400"/>
            <a:ext cx="173164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84870" y="2925445"/>
            <a:ext cx="1374775" cy="75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32355" y="3781425"/>
            <a:ext cx="3140075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012045" y="4439285"/>
            <a:ext cx="670560" cy="62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