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84070" y="3067050"/>
            <a:ext cx="802386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8"/>
          <a:stretch>
            <a:fillRect/>
          </a:stretch>
        </p:blipFill>
        <p:spPr>
          <a:xfrm>
            <a:off x="767715" y="981260"/>
            <a:ext cx="9551035" cy="547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52560" y="4215765"/>
            <a:ext cx="619760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67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32850" y="2132965"/>
            <a:ext cx="620395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2840" y="2157095"/>
            <a:ext cx="661670" cy="63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3955" y="2016760"/>
            <a:ext cx="708660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24761" y="1143637"/>
            <a:ext cx="361904" cy="390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8570" y="3025140"/>
            <a:ext cx="628650" cy="55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1982561"/>
            <a:ext cx="361904" cy="390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3020120"/>
            <a:ext cx="371427" cy="381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36745"/>
            <a:ext cx="10800000" cy="569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2023-11-03T14:07:43Z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