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4630" y="3074670"/>
            <a:ext cx="6682740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6015" y="3496310"/>
            <a:ext cx="721995" cy="752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7600" y="1813560"/>
            <a:ext cx="657860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29180" y="5146040"/>
            <a:ext cx="2123440" cy="60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8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74025" y="2450465"/>
            <a:ext cx="35115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74025" y="5026660"/>
            <a:ext cx="351155" cy="37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41590" y="1830705"/>
            <a:ext cx="201041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90098" y="2041714"/>
            <a:ext cx="682569" cy="23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87805" y="2565400"/>
            <a:ext cx="109220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33529" y="4847657"/>
            <a:ext cx="1439153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54150" y="5440680"/>
            <a:ext cx="87884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59818" y="5563542"/>
            <a:ext cx="2088828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9" grpId="0" animBg="1"/>
      <p:bldP spid="10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58630" y="2775585"/>
            <a:ext cx="777240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3809" y="2840473"/>
            <a:ext cx="428571" cy="381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2840" y="3710305"/>
            <a:ext cx="76327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83800" y="1780540"/>
            <a:ext cx="711200" cy="7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0610" y="4321810"/>
            <a:ext cx="772160" cy="72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4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52495" y="1805940"/>
            <a:ext cx="294576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2755" y="1804035"/>
            <a:ext cx="124904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76145" y="4698365"/>
            <a:ext cx="3449320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4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7850" y="5175250"/>
            <a:ext cx="622300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2023-11-04T04:32:04Z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