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0340" y="3055620"/>
            <a:ext cx="675132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767715" y="1269365"/>
            <a:ext cx="5520145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690" y="2297430"/>
            <a:ext cx="108585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5655" y="2143760"/>
            <a:ext cx="1480185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43809" y="2288129"/>
            <a:ext cx="2123809" cy="476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00952" y="3175087"/>
            <a:ext cx="809523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39047" y="3165549"/>
            <a:ext cx="1238095" cy="39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25040" y="4754880"/>
            <a:ext cx="912558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91615" y="5594350"/>
            <a:ext cx="880237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2432" y="2943200"/>
            <a:ext cx="1312981" cy="34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0515" y="3558540"/>
            <a:ext cx="133096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13175" y="3465195"/>
            <a:ext cx="1306195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66790" y="3558540"/>
            <a:ext cx="96647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56248" y="6100533"/>
            <a:ext cx="1312981" cy="34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34962" y="6100533"/>
            <a:ext cx="988999" cy="341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32322" y="6100533"/>
            <a:ext cx="1330033" cy="41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6725" y="4308475"/>
            <a:ext cx="45212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880" y="3272155"/>
            <a:ext cx="49784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8370" y="1988820"/>
            <a:ext cx="169037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63160" y="2082165"/>
            <a:ext cx="182245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8615" y="2190750"/>
            <a:ext cx="1002030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4910" y="4683760"/>
            <a:ext cx="88900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78520" y="4684395"/>
            <a:ext cx="2165350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02435" y="5703570"/>
            <a:ext cx="69532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92930" y="5631815"/>
            <a:ext cx="143700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29755" y="5703570"/>
            <a:ext cx="79819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4067269"/>
            <a:ext cx="361904" cy="39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134065"/>
            <a:ext cx="361904" cy="40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0" y="885640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694755"/>
            <a:ext cx="10800000" cy="26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051479" y="2828190"/>
            <a:ext cx="419047" cy="371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8984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4955" y="2182495"/>
            <a:ext cx="168656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6965" y="2181860"/>
            <a:ext cx="97409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7120" y="2181860"/>
            <a:ext cx="165100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4320" y="5121275"/>
            <a:ext cx="168719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19930" y="5166360"/>
            <a:ext cx="885825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13905" y="5224780"/>
            <a:ext cx="96583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3"/>
          <a:stretch>
            <a:fillRect/>
          </a:stretch>
        </p:blipFill>
        <p:spPr>
          <a:xfrm>
            <a:off x="479425" y="1125220"/>
            <a:ext cx="10561955" cy="441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6450" y="4658360"/>
            <a:ext cx="607060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