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1"/>
  </p:notesMasterIdLst>
  <p:sldIdLst>
    <p:sldId id="362" r:id="rId3"/>
    <p:sldId id="387" r:id="rId4"/>
    <p:sldId id="386" r:id="rId5"/>
    <p:sldId id="385" r:id="rId6"/>
    <p:sldId id="384" r:id="rId7"/>
    <p:sldId id="383" r:id="rId8"/>
    <p:sldId id="382" r:id="rId9"/>
    <p:sldId id="381" r:id="rId10"/>
    <p:sldId id="380" r:id="rId11"/>
    <p:sldId id="379" r:id="rId12"/>
    <p:sldId id="378" r:id="rId13"/>
    <p:sldId id="377" r:id="rId14"/>
    <p:sldId id="375" r:id="rId15"/>
    <p:sldId id="374" r:id="rId16"/>
    <p:sldId id="373" r:id="rId17"/>
    <p:sldId id="372" r:id="rId18"/>
    <p:sldId id="371" r:id="rId19"/>
    <p:sldId id="370" r:id="rId20"/>
    <p:sldId id="368" r:id="rId22"/>
    <p:sldId id="367" r:id="rId23"/>
    <p:sldId id="366" r:id="rId24"/>
    <p:sldId id="365" r:id="rId25"/>
    <p:sldId id="364" r:id="rId26"/>
  </p:sldIdLst>
  <p:sldSz cx="12192000" cy="6858000"/>
  <p:notesSz cx="6858000" cy="9144000"/>
  <p:custDataLst>
    <p:tags r:id="rId30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0" Type="http://schemas.openxmlformats.org/officeDocument/2006/relationships/tags" Target="tags/tag4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notesMaster" Target="notesMasters/notesMaster1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5.png"/><Relationship Id="rId2" Type="http://schemas.openxmlformats.org/officeDocument/2006/relationships/tags" Target="../tags/tag2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2.png"/><Relationship Id="rId2" Type="http://schemas.openxmlformats.org/officeDocument/2006/relationships/tags" Target="../tags/tag3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866900" y="3101340"/>
            <a:ext cx="8458200" cy="65532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80" y="692600"/>
            <a:ext cx="1007631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921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894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572960"/>
            <a:ext cx="10800000" cy="8179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617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836745"/>
            <a:ext cx="935913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358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081895" y="1105535"/>
            <a:ext cx="621665" cy="6648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870" y="909135"/>
            <a:ext cx="104448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915662" y="1950543"/>
            <a:ext cx="350002" cy="3778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823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056495" y="1917065"/>
            <a:ext cx="777875" cy="6007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20"/>
          <a:stretch>
            <a:fillRect/>
          </a:stretch>
        </p:blipFill>
        <p:spPr>
          <a:xfrm>
            <a:off x="551815" y="837115"/>
            <a:ext cx="10800080" cy="32395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25" y="4149540"/>
            <a:ext cx="10800000" cy="23684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915" y="836745"/>
            <a:ext cx="916241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8031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29207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3666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8166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2038350" y="2674620"/>
            <a:ext cx="9223375" cy="6635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1497965" y="3495675"/>
            <a:ext cx="5379085" cy="6623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auto">
          <a:xfrm>
            <a:off x="2019935" y="5915660"/>
            <a:ext cx="6330950" cy="6629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4" grpId="0" bldLvl="0" animBg="1"/>
      <p:bldP spid="19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578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2091690" y="2681605"/>
            <a:ext cx="9232900" cy="6927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1510665" y="3573145"/>
            <a:ext cx="8005445" cy="6165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776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238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05618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4715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11580" y="5193030"/>
            <a:ext cx="713740" cy="5765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236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20000" y="1458129"/>
            <a:ext cx="419047" cy="3812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228725" y="3192780"/>
            <a:ext cx="481965" cy="6584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231265" y="4937125"/>
            <a:ext cx="488950" cy="5740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947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58095" y="1257948"/>
            <a:ext cx="352380" cy="3907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165225" y="2853055"/>
            <a:ext cx="652780" cy="6902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320000" y="4746524"/>
            <a:ext cx="419047" cy="3717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131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66190" y="1224280"/>
            <a:ext cx="473075" cy="4438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358095" y="3041937"/>
            <a:ext cx="361904" cy="3720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358095" y="4768475"/>
            <a:ext cx="352380" cy="3910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  <p:bldP spid="6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commondata" val="eyJoZGlkIjoiNTFhM2RhYzI2NWUwNWU0YjBjZDk5MTExNzY5ZDMyYTY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3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诺</cp:lastModifiedBy>
  <cp:revision>36</cp:revision>
  <dcterms:created xsi:type="dcterms:W3CDTF">2015-09-16T06:52:00Z</dcterms:created>
  <dcterms:modified xsi:type="dcterms:W3CDTF">2023-11-03T14:33:54Z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2052-12.1.0.15712</vt:lpwstr>
  </property>
</Properties>
</file>