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5030" y="3089910"/>
            <a:ext cx="790194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8105" y="1080135"/>
            <a:ext cx="513715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87490" y="3184525"/>
            <a:ext cx="186753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8525" y="4530725"/>
            <a:ext cx="3101975" cy="97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4475" y="1925320"/>
            <a:ext cx="206756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940" y="3653790"/>
            <a:ext cx="3835400" cy="77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8080" y="5589270"/>
            <a:ext cx="260223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589770" y="4353560"/>
            <a:ext cx="58229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3575" y="1832610"/>
            <a:ext cx="452755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3575" y="4622800"/>
            <a:ext cx="58229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0950" y="3070860"/>
            <a:ext cx="521970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9355" y="3048000"/>
            <a:ext cx="63817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911860" y="837115"/>
            <a:ext cx="874522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8167" y="3055280"/>
            <a:ext cx="269922" cy="30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1506" y="5966165"/>
            <a:ext cx="293058" cy="301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6040" y="2891155"/>
            <a:ext cx="47942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82545" y="4770120"/>
            <a:ext cx="55499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