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63" r:id="rId3"/>
    <p:sldId id="427" r:id="rId4"/>
    <p:sldId id="426" r:id="rId5"/>
    <p:sldId id="425" r:id="rId6"/>
    <p:sldId id="424" r:id="rId7"/>
    <p:sldId id="423" r:id="rId8"/>
    <p:sldId id="421" r:id="rId9"/>
    <p:sldId id="420" r:id="rId10"/>
    <p:sldId id="419" r:id="rId11"/>
    <p:sldId id="418" r:id="rId12"/>
    <p:sldId id="417" r:id="rId13"/>
    <p:sldId id="416" r:id="rId14"/>
    <p:sldId id="415" r:id="rId15"/>
    <p:sldId id="414" r:id="rId16"/>
    <p:sldId id="413" r:id="rId17"/>
    <p:sldId id="411" r:id="rId18"/>
    <p:sldId id="410" r:id="rId19"/>
    <p:sldId id="409" r:id="rId20"/>
    <p:sldId id="408" r:id="rId21"/>
    <p:sldId id="407" r:id="rId22"/>
    <p:sldId id="406" r:id="rId23"/>
    <p:sldId id="405" r:id="rId24"/>
    <p:sldId id="404" r:id="rId25"/>
    <p:sldId id="403" r:id="rId26"/>
    <p:sldId id="495" r:id="rId28"/>
    <p:sldId id="402" r:id="rId29"/>
    <p:sldId id="497" r:id="rId30"/>
    <p:sldId id="399" r:id="rId31"/>
    <p:sldId id="398" r:id="rId32"/>
    <p:sldId id="397" r:id="rId33"/>
    <p:sldId id="396" r:id="rId34"/>
    <p:sldId id="395" r:id="rId35"/>
    <p:sldId id="394" r:id="rId36"/>
    <p:sldId id="393" r:id="rId37"/>
    <p:sldId id="392" r:id="rId38"/>
    <p:sldId id="491" r:id="rId39"/>
    <p:sldId id="389" r:id="rId40"/>
    <p:sldId id="388" r:id="rId41"/>
    <p:sldId id="387" r:id="rId42"/>
    <p:sldId id="386" r:id="rId43"/>
    <p:sldId id="385" r:id="rId44"/>
    <p:sldId id="384" r:id="rId45"/>
    <p:sldId id="383" r:id="rId46"/>
    <p:sldId id="382" r:id="rId47"/>
    <p:sldId id="381" r:id="rId48"/>
    <p:sldId id="380" r:id="rId49"/>
    <p:sldId id="378" r:id="rId50"/>
    <p:sldId id="377" r:id="rId51"/>
    <p:sldId id="376" r:id="rId52"/>
    <p:sldId id="375" r:id="rId53"/>
    <p:sldId id="374" r:id="rId54"/>
    <p:sldId id="492" r:id="rId55"/>
    <p:sldId id="372" r:id="rId56"/>
    <p:sldId id="371" r:id="rId57"/>
    <p:sldId id="370" r:id="rId58"/>
    <p:sldId id="369" r:id="rId59"/>
    <p:sldId id="493" r:id="rId60"/>
    <p:sldId id="368" r:id="rId61"/>
    <p:sldId id="494" r:id="rId62"/>
    <p:sldId id="367" r:id="rId63"/>
    <p:sldId id="365" r:id="rId64"/>
    <p:sldId id="364" r:id="rId65"/>
  </p:sldIdLst>
  <p:sldSz cx="12192000" cy="6858000"/>
  <p:notesSz cx="6858000" cy="9144000"/>
  <p:custDataLst>
    <p:tags r:id="rId6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gs" Target="tags/tag24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9.png"/><Relationship Id="rId2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2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3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31.png"/><Relationship Id="rId2" Type="http://schemas.openxmlformats.org/officeDocument/2006/relationships/tags" Target="../tags/tag14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tags" Target="../tags/tag18.xml"/><Relationship Id="rId3" Type="http://schemas.openxmlformats.org/officeDocument/2006/relationships/image" Target="../media/image40.png"/><Relationship Id="rId2" Type="http://schemas.openxmlformats.org/officeDocument/2006/relationships/tags" Target="../tags/tag17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tags" Target="../tags/tag19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tags" Target="../tags/tag20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65.png"/><Relationship Id="rId2" Type="http://schemas.openxmlformats.org/officeDocument/2006/relationships/tags" Target="../tags/tag21.xml"/><Relationship Id="rId1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86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24761" y="1305444"/>
            <a:ext cx="1257142" cy="371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39047" y="2324833"/>
            <a:ext cx="1257141" cy="30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91428" y="3868205"/>
            <a:ext cx="714285" cy="30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336" b="2222"/>
          <a:stretch>
            <a:fillRect/>
          </a:stretch>
        </p:blipFill>
        <p:spPr>
          <a:xfrm>
            <a:off x="11424920" y="972185"/>
            <a:ext cx="71755" cy="346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0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2500" y="3188047"/>
            <a:ext cx="267098" cy="28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2500" y="4740143"/>
            <a:ext cx="267098" cy="284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67268"/>
            <a:ext cx="295238" cy="31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934837"/>
            <a:ext cx="295238" cy="31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57837"/>
            <a:ext cx="352380" cy="305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346832"/>
            <a:ext cx="295238" cy="305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019640"/>
            <a:ext cx="276190" cy="29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315922"/>
            <a:ext cx="304761" cy="29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8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181670"/>
            <a:ext cx="276190" cy="30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357060"/>
            <a:ext cx="10800000" cy="229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118718" y="3548251"/>
            <a:ext cx="304761" cy="296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4500322"/>
            <a:ext cx="304761" cy="29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5072483"/>
            <a:ext cx="295238" cy="31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6650" y="5654040"/>
            <a:ext cx="402590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34111"/>
            <a:ext cx="304761" cy="30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1706267"/>
            <a:ext cx="276190" cy="30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6666" y="2287960"/>
            <a:ext cx="352380" cy="295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2860116"/>
            <a:ext cx="352380" cy="295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15238" y="4004430"/>
            <a:ext cx="295238" cy="314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15238" y="4576586"/>
            <a:ext cx="295238" cy="314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15238" y="5158279"/>
            <a:ext cx="304761" cy="30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4148240"/>
            <a:ext cx="342857" cy="305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624695" y="836930"/>
            <a:ext cx="1940560" cy="245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69180"/>
            <a:ext cx="10800000" cy="228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1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057840"/>
            <a:ext cx="276190" cy="305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639646"/>
            <a:ext cx="352380" cy="305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211914"/>
            <a:ext cx="304761" cy="2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6666" y="2793720"/>
            <a:ext cx="352380" cy="2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15238" y="3365988"/>
            <a:ext cx="304761" cy="2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4761" y="3938256"/>
            <a:ext cx="276190" cy="305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15238" y="4510524"/>
            <a:ext cx="295238" cy="305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15238" y="5082793"/>
            <a:ext cx="295238" cy="314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24761" y="5664599"/>
            <a:ext cx="276190" cy="2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15238" y="6236867"/>
            <a:ext cx="304761" cy="2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98"/>
          <a:stretch>
            <a:fillRect/>
          </a:stretch>
        </p:blipFill>
        <p:spPr>
          <a:xfrm>
            <a:off x="576580" y="758190"/>
            <a:ext cx="9724390" cy="260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88890" y="2711450"/>
            <a:ext cx="66929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359785"/>
            <a:ext cx="6518275" cy="343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02"/>
          <a:stretch>
            <a:fillRect/>
          </a:stretch>
        </p:blipFill>
        <p:spPr>
          <a:xfrm>
            <a:off x="479425" y="981710"/>
            <a:ext cx="10000615" cy="263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67940" y="3068955"/>
            <a:ext cx="42989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853055"/>
            <a:ext cx="7308215" cy="384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67"/>
          <a:stretch>
            <a:fillRect/>
          </a:stretch>
        </p:blipFill>
        <p:spPr>
          <a:xfrm>
            <a:off x="623570" y="972185"/>
            <a:ext cx="9811385" cy="210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9120" y="1442720"/>
            <a:ext cx="55562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2637155"/>
            <a:ext cx="7308215" cy="384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52"/>
          <a:stretch>
            <a:fillRect/>
          </a:stretch>
        </p:blipFill>
        <p:spPr>
          <a:xfrm>
            <a:off x="407670" y="837565"/>
            <a:ext cx="9559925" cy="40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28660" y="549910"/>
            <a:ext cx="644525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269365"/>
            <a:ext cx="9559925" cy="246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3267710" y="1644650"/>
            <a:ext cx="94424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213100"/>
            <a:ext cx="6651625" cy="350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6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210316"/>
            <a:ext cx="352380" cy="305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755536"/>
            <a:ext cx="352380" cy="305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4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86489"/>
            <a:ext cx="295238" cy="305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43455"/>
            <a:ext cx="276190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4486828"/>
            <a:ext cx="276190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97"/>
          <a:stretch>
            <a:fillRect/>
          </a:stretch>
        </p:blipFill>
        <p:spPr>
          <a:xfrm>
            <a:off x="720090" y="972185"/>
            <a:ext cx="10800080" cy="44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03"/>
          <a:stretch>
            <a:fillRect/>
          </a:stretch>
        </p:blipFill>
        <p:spPr>
          <a:xfrm>
            <a:off x="695960" y="1413060"/>
            <a:ext cx="10800080" cy="116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781115"/>
            <a:ext cx="10800000" cy="531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1601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05372"/>
            <a:ext cx="295238" cy="30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076937"/>
            <a:ext cx="342857" cy="29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900706"/>
            <a:ext cx="276190" cy="29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86555"/>
            <a:ext cx="304761" cy="2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67291"/>
            <a:ext cx="295238" cy="314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459114"/>
            <a:ext cx="295238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057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2309" y="969872"/>
            <a:ext cx="274933" cy="28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45702" y="3605805"/>
            <a:ext cx="319277" cy="27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2309" y="5185589"/>
            <a:ext cx="274933" cy="28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939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220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95820"/>
            <a:ext cx="276190" cy="29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915106"/>
            <a:ext cx="342857" cy="29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4745" y="971550"/>
            <a:ext cx="417195" cy="412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860660"/>
            <a:ext cx="295238" cy="305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4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1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769" y="4012765"/>
            <a:ext cx="330512" cy="293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131" y="5161090"/>
            <a:ext cx="293789" cy="293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08"/>
          <a:stretch>
            <a:fillRect/>
          </a:stretch>
        </p:blipFill>
        <p:spPr>
          <a:xfrm>
            <a:off x="720090" y="972185"/>
            <a:ext cx="10800080" cy="339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57"/>
          <a:stretch>
            <a:fillRect/>
          </a:stretch>
        </p:blipFill>
        <p:spPr>
          <a:xfrm>
            <a:off x="839470" y="1269550"/>
            <a:ext cx="10800080" cy="59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916880"/>
            <a:ext cx="10800000" cy="275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4590" y="1057275"/>
            <a:ext cx="45275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9340" y="3397250"/>
            <a:ext cx="44259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790" y="991235"/>
            <a:ext cx="48958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9702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135"/>
            <a:ext cx="986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85"/>
          <a:stretch>
            <a:fillRect/>
          </a:stretch>
        </p:blipFill>
        <p:spPr>
          <a:xfrm>
            <a:off x="720090" y="972185"/>
            <a:ext cx="10800080" cy="346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2162989"/>
            <a:ext cx="7276190" cy="38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6190" y="3916124"/>
            <a:ext cx="8200000" cy="362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15"/>
          <a:stretch>
            <a:fillRect/>
          </a:stretch>
        </p:blipFill>
        <p:spPr>
          <a:xfrm>
            <a:off x="479425" y="1485450"/>
            <a:ext cx="10800080" cy="228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74800" y="2560955"/>
            <a:ext cx="970026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26954" y="3288820"/>
            <a:ext cx="4285714" cy="371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69"/>
          <a:stretch>
            <a:fillRect/>
          </a:stretch>
        </p:blipFill>
        <p:spPr>
          <a:xfrm>
            <a:off x="720090" y="972185"/>
            <a:ext cx="10800080" cy="411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00952" y="3459551"/>
            <a:ext cx="819047" cy="29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72380" y="4612783"/>
            <a:ext cx="1057142" cy="371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1116145"/>
            <a:ext cx="10800000" cy="634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845125"/>
            <a:ext cx="10800000" cy="468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85825" y="1849120"/>
            <a:ext cx="51689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46963" y="3112431"/>
            <a:ext cx="295238" cy="31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018391" y="4884755"/>
            <a:ext cx="352380" cy="30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31"/>
          <a:stretch>
            <a:fillRect/>
          </a:stretch>
        </p:blipFill>
        <p:spPr>
          <a:xfrm>
            <a:off x="479425" y="1413060"/>
            <a:ext cx="10800080" cy="118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365049" y="1521325"/>
            <a:ext cx="790476" cy="29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598235"/>
            <a:ext cx="10800000" cy="1656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4241165" y="2624455"/>
            <a:ext cx="920115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8241239" y="3297164"/>
            <a:ext cx="1009523" cy="335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668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3452513"/>
            <a:ext cx="352380" cy="30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4635527"/>
            <a:ext cx="295238" cy="30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7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0910" y="1129427"/>
            <a:ext cx="286696" cy="305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0158" y="2851871"/>
            <a:ext cx="268200" cy="29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3165" y="5148463"/>
            <a:ext cx="342186" cy="287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30540" y="3853180"/>
            <a:ext cx="1494155" cy="4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94115" y="4446905"/>
            <a:ext cx="1973580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856"/>
          <a:stretch>
            <a:fillRect/>
          </a:stretch>
        </p:blipFill>
        <p:spPr>
          <a:xfrm>
            <a:off x="720090" y="5082540"/>
            <a:ext cx="10800080" cy="14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6" r="99336"/>
          <a:stretch>
            <a:fillRect/>
          </a:stretch>
        </p:blipFill>
        <p:spPr>
          <a:xfrm>
            <a:off x="11424920" y="2772410"/>
            <a:ext cx="71755" cy="233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38</cp:revision>
  <dcterms:created xsi:type="dcterms:W3CDTF">2015-09-16T06:52:00Z</dcterms:created>
  <dcterms:modified xsi:type="dcterms:W3CDTF">2023-11-03T13:04:38Z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