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7960" y="3112770"/>
            <a:ext cx="673608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5210" y="1750695"/>
            <a:ext cx="788670" cy="7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1904" y="5226104"/>
            <a:ext cx="819047" cy="42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34285" y="5283334"/>
            <a:ext cx="619047" cy="37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22750" y="1936750"/>
            <a:ext cx="142113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1655" y="1883410"/>
            <a:ext cx="84201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81904" y="3670801"/>
            <a:ext cx="1323809" cy="38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62857" y="3775701"/>
            <a:ext cx="628571" cy="36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61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6475" y="2693035"/>
            <a:ext cx="54356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22485" y="5034280"/>
            <a:ext cx="769620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56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6635" y="1831975"/>
            <a:ext cx="60261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87280" y="4998085"/>
            <a:ext cx="72199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1038" y="2952855"/>
            <a:ext cx="346765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69515" y="5116830"/>
            <a:ext cx="258381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16975" y="5260975"/>
            <a:ext cx="92837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5155" y="2013585"/>
            <a:ext cx="145542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2380" y="2834892"/>
            <a:ext cx="133333" cy="7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2834892"/>
            <a:ext cx="1190476" cy="39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91330" y="2736850"/>
            <a:ext cx="191452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1035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9301" y="2828136"/>
            <a:ext cx="890150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2385" y="3465830"/>
            <a:ext cx="105918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37810" y="3482975"/>
            <a:ext cx="1567815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90745" y="5146675"/>
            <a:ext cx="156527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02520" y="5085715"/>
            <a:ext cx="104711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17295" y="5882640"/>
            <a:ext cx="130365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4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4012" y="2293518"/>
            <a:ext cx="610595" cy="273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7296" y="3779088"/>
            <a:ext cx="1439912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552" y="5456050"/>
            <a:ext cx="1075377" cy="273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1860" y="2176780"/>
            <a:ext cx="44450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4565" y="5204460"/>
            <a:ext cx="63881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370" y="2740660"/>
            <a:ext cx="63754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71765" y="1096010"/>
            <a:ext cx="222440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8335" y="2476500"/>
            <a:ext cx="78105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66635" y="3333750"/>
            <a:ext cx="94424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60230" y="3479800"/>
            <a:ext cx="81216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9835" y="2841625"/>
            <a:ext cx="50546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2023-11-03T15:08:01Z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