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90" r:id="rId4"/>
    <p:sldId id="389" r:id="rId5"/>
    <p:sldId id="388" r:id="rId6"/>
    <p:sldId id="387" r:id="rId7"/>
    <p:sldId id="386" r:id="rId8"/>
    <p:sldId id="385" r:id="rId9"/>
    <p:sldId id="384" r:id="rId10"/>
    <p:sldId id="383" r:id="rId11"/>
    <p:sldId id="382" r:id="rId12"/>
    <p:sldId id="381" r:id="rId13"/>
    <p:sldId id="380" r:id="rId14"/>
    <p:sldId id="379" r:id="rId15"/>
    <p:sldId id="378" r:id="rId16"/>
    <p:sldId id="377" r:id="rId17"/>
    <p:sldId id="376" r:id="rId18"/>
    <p:sldId id="375" r:id="rId19"/>
    <p:sldId id="374" r:id="rId20"/>
    <p:sldId id="373" r:id="rId21"/>
    <p:sldId id="372" r:id="rId22"/>
    <p:sldId id="371" r:id="rId23"/>
    <p:sldId id="370" r:id="rId24"/>
    <p:sldId id="369" r:id="rId25"/>
    <p:sldId id="368" r:id="rId26"/>
    <p:sldId id="367" r:id="rId27"/>
    <p:sldId id="366" r:id="rId28"/>
    <p:sldId id="365" r:id="rId29"/>
    <p:sldId id="364" r:id="rId30"/>
  </p:sldIdLst>
  <p:sldSz cx="12192000" cy="6858000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8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96"/>
        <p:guide pos="383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72640" y="3067050"/>
            <a:ext cx="804672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5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58095" y="2868098"/>
            <a:ext cx="419047" cy="381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7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7765" y="2811780"/>
            <a:ext cx="688975" cy="710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7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15220" y="1760220"/>
            <a:ext cx="762000" cy="760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96190" y="3878079"/>
            <a:ext cx="419047" cy="371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6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745"/>
            <a:ext cx="10800000" cy="566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5472430" y="4239895"/>
            <a:ext cx="1531620" cy="501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014970" y="5946140"/>
            <a:ext cx="1350645" cy="36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0" y="1200987"/>
            <a:ext cx="419047" cy="381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8880" y="1962785"/>
            <a:ext cx="608965" cy="575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80795" y="3810000"/>
            <a:ext cx="526415" cy="462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98245" y="5561330"/>
            <a:ext cx="512445" cy="511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1415" y="1267460"/>
            <a:ext cx="577850" cy="542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975" y="3011805"/>
            <a:ext cx="513715" cy="533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82065" y="4746625"/>
            <a:ext cx="447675" cy="498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0" y="1162476"/>
            <a:ext cx="419047" cy="37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0000" y="2829142"/>
            <a:ext cx="419047" cy="380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58095" y="3667238"/>
            <a:ext cx="352380" cy="3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8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8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7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45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2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072640" y="2763520"/>
            <a:ext cx="6372225" cy="664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55115" y="5284470"/>
            <a:ext cx="7665720" cy="636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7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175510" y="2588895"/>
            <a:ext cx="9158605" cy="735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385570" y="3449320"/>
            <a:ext cx="4169410" cy="752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62655" y="1925320"/>
            <a:ext cx="1443990" cy="526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19955" y="3527425"/>
            <a:ext cx="1259205" cy="464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50335" y="4328795"/>
            <a:ext cx="2277110" cy="492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79055" y="1811655"/>
            <a:ext cx="1460500" cy="738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40190" y="3487420"/>
            <a:ext cx="1541780" cy="631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72280" y="5130800"/>
            <a:ext cx="1819275" cy="600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20615" y="1215390"/>
            <a:ext cx="2040255" cy="532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07895" y="3409950"/>
            <a:ext cx="1945005" cy="731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74515" y="2774315"/>
            <a:ext cx="1136015" cy="466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73190" y="2654300"/>
            <a:ext cx="1275715" cy="587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891428" y="2774071"/>
            <a:ext cx="1876190" cy="467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681904" y="5167298"/>
            <a:ext cx="742857" cy="400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63115" y="6025515"/>
            <a:ext cx="1115695" cy="419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948430" y="5892165"/>
            <a:ext cx="1647825" cy="553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86020" y="1732280"/>
            <a:ext cx="1257935" cy="679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004935" y="1885950"/>
            <a:ext cx="1715135" cy="526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77695" y="2518410"/>
            <a:ext cx="2247265" cy="691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262857" y="4347625"/>
            <a:ext cx="1447619" cy="381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063115" y="5046980"/>
            <a:ext cx="822960" cy="547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846830" y="5006340"/>
            <a:ext cx="823595" cy="588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5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31975" y="1834515"/>
            <a:ext cx="2432685" cy="646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19035" y="2009140"/>
            <a:ext cx="1181735" cy="471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7206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183292" y="4279503"/>
            <a:ext cx="330884" cy="378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2023-11-03T14:01:12Z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