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63" r:id="rId3"/>
    <p:sldId id="431" r:id="rId4"/>
    <p:sldId id="430" r:id="rId5"/>
    <p:sldId id="429" r:id="rId6"/>
    <p:sldId id="428" r:id="rId7"/>
    <p:sldId id="426" r:id="rId8"/>
    <p:sldId id="425" r:id="rId9"/>
    <p:sldId id="424" r:id="rId10"/>
    <p:sldId id="423" r:id="rId11"/>
    <p:sldId id="422" r:id="rId12"/>
    <p:sldId id="420" r:id="rId13"/>
    <p:sldId id="419" r:id="rId14"/>
    <p:sldId id="418" r:id="rId15"/>
    <p:sldId id="417" r:id="rId16"/>
    <p:sldId id="416" r:id="rId17"/>
    <p:sldId id="414" r:id="rId18"/>
    <p:sldId id="413" r:id="rId19"/>
    <p:sldId id="412" r:id="rId20"/>
    <p:sldId id="411" r:id="rId21"/>
    <p:sldId id="409" r:id="rId22"/>
    <p:sldId id="408" r:id="rId23"/>
    <p:sldId id="407" r:id="rId24"/>
    <p:sldId id="406" r:id="rId25"/>
    <p:sldId id="405" r:id="rId26"/>
    <p:sldId id="404" r:id="rId27"/>
    <p:sldId id="403" r:id="rId28"/>
    <p:sldId id="402" r:id="rId29"/>
    <p:sldId id="401" r:id="rId31"/>
    <p:sldId id="399" r:id="rId32"/>
    <p:sldId id="397" r:id="rId33"/>
    <p:sldId id="396" r:id="rId34"/>
    <p:sldId id="395" r:id="rId35"/>
    <p:sldId id="394" r:id="rId36"/>
    <p:sldId id="393" r:id="rId37"/>
    <p:sldId id="391" r:id="rId38"/>
    <p:sldId id="390" r:id="rId39"/>
    <p:sldId id="389" r:id="rId40"/>
    <p:sldId id="388" r:id="rId41"/>
    <p:sldId id="387" r:id="rId42"/>
    <p:sldId id="385" r:id="rId43"/>
    <p:sldId id="384" r:id="rId44"/>
    <p:sldId id="383" r:id="rId45"/>
    <p:sldId id="382" r:id="rId46"/>
    <p:sldId id="381" r:id="rId47"/>
    <p:sldId id="379" r:id="rId48"/>
    <p:sldId id="378" r:id="rId49"/>
    <p:sldId id="377" r:id="rId50"/>
    <p:sldId id="376" r:id="rId51"/>
    <p:sldId id="375" r:id="rId52"/>
    <p:sldId id="373" r:id="rId53"/>
    <p:sldId id="372" r:id="rId54"/>
    <p:sldId id="371" r:id="rId55"/>
    <p:sldId id="370" r:id="rId56"/>
    <p:sldId id="369" r:id="rId57"/>
    <p:sldId id="368" r:id="rId58"/>
    <p:sldId id="367" r:id="rId59"/>
    <p:sldId id="366" r:id="rId60"/>
    <p:sldId id="365" r:id="rId61"/>
    <p:sldId id="364" r:id="rId62"/>
  </p:sldIdLst>
  <p:sldSz cx="12192000" cy="6858000"/>
  <p:notesSz cx="6858000" cy="9144000"/>
  <p:custDataLst>
    <p:tags r:id="rId6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21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20.png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8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9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10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1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13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tags" Target="../tags/tag14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tags" Target="../tags/tag15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tags" Target="../tags/tag16.xml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tags" Target="../tags/tag17.xml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67.png"/><Relationship Id="rId2" Type="http://schemas.openxmlformats.org/officeDocument/2006/relationships/tags" Target="../tags/tag18.xml"/><Relationship Id="rId1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88635"/>
            <a:ext cx="10800000" cy="2939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371540"/>
            <a:ext cx="10800000" cy="223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8652051" y="4101878"/>
            <a:ext cx="1980952" cy="334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12" b="54954"/>
          <a:stretch>
            <a:fillRect/>
          </a:stretch>
        </p:blipFill>
        <p:spPr>
          <a:xfrm>
            <a:off x="623570" y="4509135"/>
            <a:ext cx="10800080" cy="14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67619" y="1810174"/>
            <a:ext cx="704761" cy="333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91428" y="2915040"/>
            <a:ext cx="1314285" cy="342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15238" y="4381845"/>
            <a:ext cx="876190" cy="24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29523" y="5153347"/>
            <a:ext cx="828571" cy="276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8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3762994"/>
            <a:ext cx="304761" cy="304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62738"/>
            <a:ext cx="342857" cy="295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4224087"/>
            <a:ext cx="333333" cy="295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3436"/>
            <a:ext cx="304761" cy="295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581640"/>
            <a:ext cx="295238" cy="314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5"/>
          <a:stretch>
            <a:fillRect/>
          </a:stretch>
        </p:blipFill>
        <p:spPr>
          <a:xfrm>
            <a:off x="479425" y="909505"/>
            <a:ext cx="10800080" cy="49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6477" y="932249"/>
            <a:ext cx="342857" cy="2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340935"/>
            <a:ext cx="10800000" cy="5146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00430" y="3963035"/>
            <a:ext cx="39751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62827"/>
            <a:ext cx="276190" cy="295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3150" y="3110230"/>
            <a:ext cx="510540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91205"/>
            <a:ext cx="333333" cy="29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40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61475"/>
            <a:ext cx="10800000" cy="5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9624695" y="2997200"/>
            <a:ext cx="1924050" cy="212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3119160"/>
            <a:ext cx="342857" cy="29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7915" y="3777615"/>
            <a:ext cx="441325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3333" y="4436086"/>
            <a:ext cx="276190" cy="29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1255" y="5085080"/>
            <a:ext cx="415290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72416"/>
            <a:ext cx="333333" cy="295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1840471"/>
            <a:ext cx="276190" cy="295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498982"/>
            <a:ext cx="295238" cy="305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33475" y="3166745"/>
            <a:ext cx="35814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666" y="3825548"/>
            <a:ext cx="333333" cy="295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33475" y="4484370"/>
            <a:ext cx="377190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"/>
          <a:stretch>
            <a:fillRect/>
          </a:stretch>
        </p:blipFill>
        <p:spPr>
          <a:xfrm>
            <a:off x="767715" y="837115"/>
            <a:ext cx="10407015" cy="568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057841"/>
            <a:ext cx="333333" cy="295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1706425"/>
            <a:ext cx="276190" cy="295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364546"/>
            <a:ext cx="295238" cy="305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3032206"/>
            <a:ext cx="304761" cy="295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15238" y="3680789"/>
            <a:ext cx="276190" cy="295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714" y="4997032"/>
            <a:ext cx="295238" cy="305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4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200868"/>
            <a:ext cx="342857" cy="295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1849328"/>
            <a:ext cx="295238" cy="305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2516860"/>
            <a:ext cx="276190" cy="295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3174856"/>
            <a:ext cx="304761" cy="295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765175"/>
            <a:ext cx="9623425" cy="410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79650" y="3645535"/>
            <a:ext cx="468630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43455" y="4221480"/>
            <a:ext cx="53086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7"/>
          <a:stretch>
            <a:fillRect/>
          </a:stretch>
        </p:blipFill>
        <p:spPr>
          <a:xfrm>
            <a:off x="5160010" y="4221480"/>
            <a:ext cx="5588000" cy="255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96925"/>
            <a:ext cx="8974455" cy="387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5595" y="1269365"/>
            <a:ext cx="438150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61310" y="3429000"/>
            <a:ext cx="62357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 flipV="1">
            <a:off x="2712085" y="4064635"/>
            <a:ext cx="55118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7"/>
          <a:stretch>
            <a:fillRect/>
          </a:stretch>
        </p:blipFill>
        <p:spPr>
          <a:xfrm>
            <a:off x="4295775" y="3501390"/>
            <a:ext cx="6627495" cy="303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1160"/>
            <a:ext cx="10800000" cy="806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390" y="1191260"/>
            <a:ext cx="39179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390" y="4282440"/>
            <a:ext cx="381635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20845"/>
            <a:ext cx="10322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0" b="86242"/>
          <a:stretch>
            <a:fillRect/>
          </a:stretch>
        </p:blipFill>
        <p:spPr>
          <a:xfrm>
            <a:off x="839470" y="6237605"/>
            <a:ext cx="10322560" cy="14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323195" cy="518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0" b="86242"/>
          <a:stretch>
            <a:fillRect/>
          </a:stretch>
        </p:blipFill>
        <p:spPr>
          <a:xfrm>
            <a:off x="720090" y="836930"/>
            <a:ext cx="10322560" cy="14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91281"/>
            <a:ext cx="333333" cy="2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24761" y="2993203"/>
            <a:ext cx="276190" cy="2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95911"/>
            <a:ext cx="295238" cy="305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150"/>
            <a:ext cx="10800000" cy="1760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4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05386"/>
            <a:ext cx="276190" cy="29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4154223"/>
            <a:ext cx="333333" cy="29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4105" y="1124585"/>
            <a:ext cx="41656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7760" y="2853055"/>
            <a:ext cx="438785" cy="47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85" y="3501205"/>
            <a:ext cx="10800000" cy="234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21530"/>
            <a:ext cx="10800000" cy="528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5225" y="1021715"/>
            <a:ext cx="399415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4590" y="2334260"/>
            <a:ext cx="492125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9815" y="5106035"/>
            <a:ext cx="523240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067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0620" y="2296795"/>
            <a:ext cx="41719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3542"/>
            <a:ext cx="295238" cy="304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9980" y="4672330"/>
            <a:ext cx="474980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53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75665"/>
            <a:ext cx="10127615" cy="118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988820"/>
            <a:ext cx="10127615" cy="445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62728"/>
            <a:ext cx="295238" cy="305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594521"/>
            <a:ext cx="342857" cy="29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255" y="1024255"/>
            <a:ext cx="47688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1240" y="3429635"/>
            <a:ext cx="62230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800000" cy="550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6"/>
          <a:stretch>
            <a:fillRect/>
          </a:stretch>
        </p:blipFill>
        <p:spPr>
          <a:xfrm>
            <a:off x="720090" y="837115"/>
            <a:ext cx="10800080" cy="165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92825"/>
            <a:ext cx="10800000" cy="4156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836930"/>
            <a:ext cx="10354945" cy="445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4555" y="4124960"/>
            <a:ext cx="584835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4"/>
          <a:stretch>
            <a:fillRect/>
          </a:stretch>
        </p:blipFill>
        <p:spPr>
          <a:xfrm>
            <a:off x="2207895" y="5373370"/>
            <a:ext cx="8215630" cy="128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2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210147"/>
            <a:ext cx="304761" cy="29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029592"/>
            <a:ext cx="304761" cy="29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24469"/>
            <a:ext cx="333333" cy="295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332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5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59"/>
          <a:stretch>
            <a:fillRect/>
          </a:stretch>
        </p:blipFill>
        <p:spPr>
          <a:xfrm>
            <a:off x="718820" y="2440305"/>
            <a:ext cx="10800080" cy="358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775872" y="3717376"/>
            <a:ext cx="9200000" cy="305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747301" y="5518880"/>
            <a:ext cx="3257142" cy="362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62"/>
          <a:stretch>
            <a:fillRect/>
          </a:stretch>
        </p:blipFill>
        <p:spPr>
          <a:xfrm>
            <a:off x="551815" y="1485450"/>
            <a:ext cx="10800080" cy="175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32915" y="2016125"/>
            <a:ext cx="9707245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89820" y="2756003"/>
            <a:ext cx="2009523" cy="305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3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00952" y="3544552"/>
            <a:ext cx="1438095" cy="30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54085" y="4620895"/>
            <a:ext cx="842010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3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58095" y="1162657"/>
            <a:ext cx="1266666" cy="305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24761" y="2363797"/>
            <a:ext cx="1076190" cy="381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34285" y="3574470"/>
            <a:ext cx="1019047" cy="295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9135"/>
            <a:ext cx="10800000" cy="552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53502"/>
            <a:ext cx="333333" cy="296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623570" y="837115"/>
            <a:ext cx="10187940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6620" y="1381125"/>
            <a:ext cx="56261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0659" y="2795314"/>
            <a:ext cx="260542" cy="27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1875" y="5241925"/>
            <a:ext cx="555625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147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2161" y="3586853"/>
            <a:ext cx="277400" cy="295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5316" y="4876807"/>
            <a:ext cx="322142" cy="27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18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7179" y="971667"/>
            <a:ext cx="260542" cy="27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1242" y="2894662"/>
            <a:ext cx="323432" cy="27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87179" y="4826643"/>
            <a:ext cx="260542" cy="27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NTFhM2RhYzI2NWUwNWU0YjBjZDk5MTExNzY5ZDMyYT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2023-11-03T13:04:22Z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