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6" r:id="rId4"/>
    <p:sldId id="385" r:id="rId5"/>
    <p:sldId id="384" r:id="rId6"/>
    <p:sldId id="383" r:id="rId7"/>
    <p:sldId id="382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25" y="2132965"/>
            <a:ext cx="11563350" cy="1243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63750" y="3644900"/>
            <a:ext cx="797052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2048591"/>
            <a:ext cx="419047" cy="38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9911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3173" y="5039102"/>
            <a:ext cx="323392" cy="35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033780"/>
            <a:ext cx="9916795" cy="68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37"/>
          <a:stretch>
            <a:fillRect/>
          </a:stretch>
        </p:blipFill>
        <p:spPr>
          <a:xfrm>
            <a:off x="720090" y="1701165"/>
            <a:ext cx="9916160" cy="410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530054" y="2655144"/>
            <a:ext cx="279815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363182" y="5211253"/>
            <a:ext cx="271070" cy="35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3"/>
          <a:stretch>
            <a:fillRect/>
          </a:stretch>
        </p:blipFill>
        <p:spPr>
          <a:xfrm>
            <a:off x="479425" y="1197160"/>
            <a:ext cx="9916160" cy="15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35"/>
          <a:stretch>
            <a:fillRect/>
          </a:stretch>
        </p:blipFill>
        <p:spPr>
          <a:xfrm>
            <a:off x="479425" y="2771775"/>
            <a:ext cx="10022205" cy="183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359785" y="3886835"/>
            <a:ext cx="59753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11"/>
          <a:stretch>
            <a:fillRect/>
          </a:stretch>
        </p:blipFill>
        <p:spPr>
          <a:xfrm>
            <a:off x="720090" y="1269550"/>
            <a:ext cx="9495155" cy="395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631518" y="3023383"/>
            <a:ext cx="368423" cy="335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836745"/>
            <a:ext cx="687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55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"/>
          <a:stretch>
            <a:fillRect/>
          </a:stretch>
        </p:blipFill>
        <p:spPr>
          <a:xfrm>
            <a:off x="695960" y="765360"/>
            <a:ext cx="10800080" cy="430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5013140"/>
            <a:ext cx="10800000" cy="16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8621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990"/>
            <a:ext cx="8382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0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582795" y="3714750"/>
            <a:ext cx="1196340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1935" y="6069965"/>
            <a:ext cx="1678305" cy="40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257744"/>
            <a:ext cx="419047" cy="38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172127"/>
            <a:ext cx="352380" cy="39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019943"/>
            <a:ext cx="361904" cy="371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8095" y="1069975"/>
            <a:ext cx="43307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972188"/>
            <a:ext cx="352380" cy="390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3886561"/>
            <a:ext cx="419047" cy="38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7930" y="4810760"/>
            <a:ext cx="48323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43971"/>
            <a:ext cx="361904" cy="371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3175216"/>
            <a:ext cx="419047" cy="371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996923"/>
            <a:ext cx="352380" cy="391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3680" y="2044700"/>
            <a:ext cx="211391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66590" y="2874010"/>
            <a:ext cx="1716405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79840" y="5370830"/>
            <a:ext cx="155257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1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38185" y="1837690"/>
            <a:ext cx="189293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9580" y="4455160"/>
            <a:ext cx="253428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55445" y="5965190"/>
            <a:ext cx="216789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44065" y="1918335"/>
            <a:ext cx="2694305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24730" y="2866390"/>
            <a:ext cx="3253740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8"/>
          <a:stretch>
            <a:fillRect/>
          </a:stretch>
        </p:blipFill>
        <p:spPr>
          <a:xfrm>
            <a:off x="432435" y="764725"/>
            <a:ext cx="10800080" cy="330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077150"/>
            <a:ext cx="10800000" cy="25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9751060" y="4997450"/>
            <a:ext cx="763905" cy="75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3950" y="2881630"/>
            <a:ext cx="64262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20" y="3660140"/>
            <a:ext cx="741680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3945" y="2828925"/>
            <a:ext cx="692150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