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62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5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2610" y="3025140"/>
            <a:ext cx="852678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7930" y="1165225"/>
            <a:ext cx="570865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3001799"/>
            <a:ext cx="419047" cy="381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9670" y="4606925"/>
            <a:ext cx="668655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5225" y="1069340"/>
            <a:ext cx="59182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8570" y="2804795"/>
            <a:ext cx="49784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3660" y="4536440"/>
            <a:ext cx="438785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4760" y="1967865"/>
            <a:ext cx="63690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32695" y="1056640"/>
            <a:ext cx="60833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5238" y="1982117"/>
            <a:ext cx="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7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2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53590" y="2840355"/>
            <a:ext cx="8736330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69440" y="5365750"/>
            <a:ext cx="630745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565" y="2762250"/>
            <a:ext cx="927798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48765" y="3549015"/>
            <a:ext cx="1002093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39240" y="4596765"/>
            <a:ext cx="296100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6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7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0162" y="1172506"/>
            <a:ext cx="336955" cy="37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3735" y="2849468"/>
            <a:ext cx="400703" cy="35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24280" y="3625850"/>
            <a:ext cx="539750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0162" y="5346683"/>
            <a:ext cx="346062" cy="36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