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38" r:id="rId4"/>
    <p:sldId id="437" r:id="rId5"/>
    <p:sldId id="436" r:id="rId6"/>
    <p:sldId id="435" r:id="rId7"/>
    <p:sldId id="434" r:id="rId8"/>
    <p:sldId id="433" r:id="rId9"/>
    <p:sldId id="432" r:id="rId10"/>
    <p:sldId id="431" r:id="rId11"/>
    <p:sldId id="430" r:id="rId12"/>
    <p:sldId id="429" r:id="rId13"/>
    <p:sldId id="428" r:id="rId14"/>
    <p:sldId id="427" r:id="rId15"/>
    <p:sldId id="426" r:id="rId16"/>
    <p:sldId id="425" r:id="rId17"/>
    <p:sldId id="424" r:id="rId18"/>
    <p:sldId id="422" r:id="rId19"/>
    <p:sldId id="421" r:id="rId20"/>
    <p:sldId id="420" r:id="rId21"/>
    <p:sldId id="419" r:id="rId22"/>
    <p:sldId id="418" r:id="rId23"/>
    <p:sldId id="417" r:id="rId24"/>
    <p:sldId id="416" r:id="rId25"/>
    <p:sldId id="414" r:id="rId26"/>
    <p:sldId id="413" r:id="rId27"/>
    <p:sldId id="412" r:id="rId28"/>
    <p:sldId id="411" r:id="rId29"/>
    <p:sldId id="410" r:id="rId30"/>
    <p:sldId id="409" r:id="rId31"/>
    <p:sldId id="408" r:id="rId32"/>
    <p:sldId id="407" r:id="rId33"/>
    <p:sldId id="406" r:id="rId34"/>
    <p:sldId id="405" r:id="rId35"/>
    <p:sldId id="404" r:id="rId36"/>
    <p:sldId id="403" r:id="rId37"/>
    <p:sldId id="402" r:id="rId38"/>
    <p:sldId id="401" r:id="rId39"/>
    <p:sldId id="400" r:id="rId40"/>
    <p:sldId id="399" r:id="rId41"/>
    <p:sldId id="398" r:id="rId42"/>
    <p:sldId id="397" r:id="rId43"/>
    <p:sldId id="396" r:id="rId44"/>
    <p:sldId id="395" r:id="rId45"/>
    <p:sldId id="394" r:id="rId46"/>
    <p:sldId id="393" r:id="rId47"/>
    <p:sldId id="391" r:id="rId48"/>
    <p:sldId id="390" r:id="rId49"/>
    <p:sldId id="389" r:id="rId50"/>
    <p:sldId id="388" r:id="rId51"/>
    <p:sldId id="387" r:id="rId52"/>
    <p:sldId id="386" r:id="rId53"/>
    <p:sldId id="384" r:id="rId54"/>
    <p:sldId id="383" r:id="rId55"/>
    <p:sldId id="382" r:id="rId56"/>
    <p:sldId id="381" r:id="rId57"/>
    <p:sldId id="380" r:id="rId58"/>
    <p:sldId id="379" r:id="rId59"/>
    <p:sldId id="378" r:id="rId60"/>
    <p:sldId id="377" r:id="rId61"/>
    <p:sldId id="376" r:id="rId62"/>
    <p:sldId id="375" r:id="rId63"/>
    <p:sldId id="374" r:id="rId64"/>
    <p:sldId id="373" r:id="rId65"/>
    <p:sldId id="372" r:id="rId66"/>
    <p:sldId id="371" r:id="rId67"/>
    <p:sldId id="369" r:id="rId68"/>
    <p:sldId id="368" r:id="rId69"/>
    <p:sldId id="367" r:id="rId70"/>
    <p:sldId id="366" r:id="rId71"/>
    <p:sldId id="365" r:id="rId72"/>
    <p:sldId id="364" r:id="rId73"/>
  </p:sldIdLst>
  <p:sldSz cx="12192000" cy="6858000"/>
  <p:notesSz cx="6858000" cy="9144000"/>
  <p:custDataLst>
    <p:tags r:id="rId7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1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7" Type="http://schemas.openxmlformats.org/officeDocument/2006/relationships/tags" Target="tags/tag1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50.png"/><Relationship Id="rId2" Type="http://schemas.openxmlformats.org/officeDocument/2006/relationships/tags" Target="../tags/tag8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10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2.png"/><Relationship Id="rId2" Type="http://schemas.openxmlformats.org/officeDocument/2006/relationships/tags" Target="../tags/tag12.xml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6.png"/><Relationship Id="rId2" Type="http://schemas.openxmlformats.org/officeDocument/2006/relationships/tags" Target="../tags/tag14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0670" y="3108960"/>
            <a:ext cx="90906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9525" y="2924810"/>
            <a:ext cx="40767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2202235"/>
            <a:ext cx="419047" cy="37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6660" y="1218565"/>
            <a:ext cx="51879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5390" y="2164080"/>
            <a:ext cx="47180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9990" y="1003300"/>
            <a:ext cx="58483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20" y="3717290"/>
            <a:ext cx="78613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6810" y="2107565"/>
            <a:ext cx="52133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1487805" y="3213100"/>
            <a:ext cx="7992835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9670" y="1143635"/>
            <a:ext cx="54610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3515539"/>
            <a:ext cx="1142857" cy="39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0265" y="4669790"/>
            <a:ext cx="195199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22"/>
          <a:stretch>
            <a:fillRect/>
          </a:stretch>
        </p:blipFill>
        <p:spPr>
          <a:xfrm>
            <a:off x="695960" y="5693410"/>
            <a:ext cx="10800080" cy="24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9054465" y="1127125"/>
            <a:ext cx="2303780" cy="245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64063" y="1408481"/>
            <a:ext cx="109031" cy="5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6784" y="1408481"/>
            <a:ext cx="1222713" cy="38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71584" y="3622067"/>
            <a:ext cx="116819" cy="62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75275" y="3562985"/>
            <a:ext cx="194119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16091" y="5095193"/>
            <a:ext cx="856677" cy="381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9192895" y="1125220"/>
            <a:ext cx="2274570" cy="2432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0145" y="1115060"/>
            <a:ext cx="672465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97357"/>
            <a:ext cx="361904" cy="39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76925"/>
            <a:ext cx="10800000" cy="29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14" y="1974105"/>
            <a:ext cx="419048" cy="37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05714" y="3816070"/>
            <a:ext cx="419048" cy="381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2267825"/>
            <a:ext cx="333333" cy="371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229534"/>
            <a:ext cx="361904" cy="39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91115" y="3976370"/>
            <a:ext cx="42418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1095" y="2157095"/>
            <a:ext cx="76517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1095" y="4784090"/>
            <a:ext cx="845820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9195" y="1869440"/>
            <a:ext cx="68072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1415" y="1012825"/>
            <a:ext cx="73152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0150" y="1195705"/>
            <a:ext cx="60007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3805" y="1939925"/>
            <a:ext cx="59753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3650" y="1994535"/>
            <a:ext cx="50609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2850" y="2202180"/>
            <a:ext cx="50292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8100" y="2009775"/>
            <a:ext cx="54165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3307" y="1549894"/>
            <a:ext cx="1173402" cy="38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09771" y="3577263"/>
            <a:ext cx="1069310" cy="47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99680" y="5561965"/>
            <a:ext cx="137477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44105" y="2526030"/>
            <a:ext cx="158813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77045" y="4543425"/>
            <a:ext cx="137985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9119870" y="1125220"/>
            <a:ext cx="2248535" cy="236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363317"/>
            <a:ext cx="361904" cy="40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45" y="1210310"/>
            <a:ext cx="57023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20" y="1134110"/>
            <a:ext cx="67310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1877432"/>
            <a:ext cx="419047" cy="38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20" y="1124585"/>
            <a:ext cx="600075" cy="62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3820" y="2705100"/>
            <a:ext cx="56134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1750060"/>
            <a:ext cx="61658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319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056495" y="3920490"/>
            <a:ext cx="61658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70" y="2670175"/>
            <a:ext cx="713740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5615" y="1049655"/>
            <a:ext cx="45466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31325" y="3954145"/>
            <a:ext cx="56324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95" y="2088515"/>
            <a:ext cx="61277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6975" y="1315085"/>
            <a:ext cx="54737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45" y="1954530"/>
            <a:ext cx="56959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72395" y="4281170"/>
            <a:ext cx="596900" cy="757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45" y="1842770"/>
            <a:ext cx="59880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15245" y="4247515"/>
            <a:ext cx="66484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301430"/>
            <a:ext cx="10800000" cy="14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05" y="3310890"/>
            <a:ext cx="163830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24545" y="4668520"/>
            <a:ext cx="212407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48571" y="1391452"/>
            <a:ext cx="1371428" cy="390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3383849"/>
            <a:ext cx="1590476" cy="47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11675" y="5195570"/>
            <a:ext cx="145097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9048115" y="1125220"/>
            <a:ext cx="2330450" cy="239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45" y="1102995"/>
            <a:ext cx="67056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5" y="1210310"/>
            <a:ext cx="62674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70" y="1972310"/>
            <a:ext cx="60325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1886567"/>
            <a:ext cx="419048" cy="381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2857" y="4430209"/>
            <a:ext cx="419048" cy="381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8900" y="1042670"/>
            <a:ext cx="654685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93630" y="3900805"/>
            <a:ext cx="66929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5111" y="4868949"/>
            <a:ext cx="357586" cy="31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45" y="2172335"/>
            <a:ext cx="49784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9670" y="2756535"/>
            <a:ext cx="782320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4662" y="1182929"/>
            <a:ext cx="283776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36014" y="4793070"/>
            <a:ext cx="364855" cy="324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95" y="1173480"/>
            <a:ext cx="60071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1631315" y="2421255"/>
            <a:ext cx="8352880" cy="240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5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3765" y="1167765"/>
            <a:ext cx="51816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80575" y="4503420"/>
            <a:ext cx="527050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2045" y="1878330"/>
            <a:ext cx="704215" cy="70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10470" y="4491355"/>
            <a:ext cx="69532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480" y="5214620"/>
            <a:ext cx="239712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54"/>
          <a:stretch>
            <a:fillRect/>
          </a:stretch>
        </p:blipFill>
        <p:spPr>
          <a:xfrm>
            <a:off x="720090" y="6165850"/>
            <a:ext cx="10800080" cy="313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90" y="764990"/>
            <a:ext cx="9788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48475" y="993140"/>
            <a:ext cx="213233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97830" y="3442970"/>
            <a:ext cx="243395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17205" y="5013960"/>
            <a:ext cx="175196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54"/>
          <a:stretch>
            <a:fillRect/>
          </a:stretch>
        </p:blipFill>
        <p:spPr>
          <a:xfrm>
            <a:off x="970280" y="6247130"/>
            <a:ext cx="9789160" cy="29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2394521"/>
            <a:ext cx="142857" cy="66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8095" y="2384974"/>
            <a:ext cx="2771428" cy="47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3810" y="1955165"/>
            <a:ext cx="50863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895" y="1938655"/>
            <a:ext cx="744220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8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2023-11-04T05:31:51Z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