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500" r:id="rId4"/>
    <p:sldId id="499" r:id="rId5"/>
    <p:sldId id="498" r:id="rId6"/>
    <p:sldId id="497" r:id="rId7"/>
    <p:sldId id="496" r:id="rId8"/>
    <p:sldId id="495" r:id="rId9"/>
    <p:sldId id="494" r:id="rId10"/>
    <p:sldId id="493" r:id="rId11"/>
    <p:sldId id="492" r:id="rId12"/>
    <p:sldId id="491" r:id="rId13"/>
    <p:sldId id="490" r:id="rId14"/>
    <p:sldId id="489" r:id="rId15"/>
    <p:sldId id="488" r:id="rId16"/>
    <p:sldId id="487" r:id="rId17"/>
    <p:sldId id="486" r:id="rId18"/>
    <p:sldId id="485" r:id="rId19"/>
    <p:sldId id="484" r:id="rId20"/>
    <p:sldId id="483" r:id="rId21"/>
    <p:sldId id="482" r:id="rId22"/>
    <p:sldId id="481" r:id="rId23"/>
    <p:sldId id="480" r:id="rId24"/>
    <p:sldId id="479" r:id="rId25"/>
    <p:sldId id="478" r:id="rId26"/>
    <p:sldId id="477" r:id="rId27"/>
    <p:sldId id="476" r:id="rId28"/>
    <p:sldId id="475" r:id="rId29"/>
    <p:sldId id="474" r:id="rId30"/>
    <p:sldId id="473" r:id="rId31"/>
    <p:sldId id="472" r:id="rId32"/>
    <p:sldId id="471" r:id="rId33"/>
    <p:sldId id="470" r:id="rId34"/>
    <p:sldId id="469" r:id="rId35"/>
    <p:sldId id="468" r:id="rId36"/>
    <p:sldId id="467" r:id="rId37"/>
    <p:sldId id="466" r:id="rId38"/>
    <p:sldId id="465" r:id="rId39"/>
    <p:sldId id="464" r:id="rId40"/>
    <p:sldId id="463" r:id="rId41"/>
    <p:sldId id="462" r:id="rId42"/>
    <p:sldId id="461" r:id="rId43"/>
    <p:sldId id="460" r:id="rId44"/>
    <p:sldId id="459" r:id="rId45"/>
    <p:sldId id="458" r:id="rId46"/>
    <p:sldId id="457" r:id="rId47"/>
    <p:sldId id="456" r:id="rId48"/>
    <p:sldId id="455" r:id="rId49"/>
    <p:sldId id="454" r:id="rId50"/>
    <p:sldId id="453" r:id="rId51"/>
    <p:sldId id="452" r:id="rId52"/>
    <p:sldId id="451" r:id="rId53"/>
    <p:sldId id="450" r:id="rId54"/>
    <p:sldId id="449" r:id="rId55"/>
    <p:sldId id="448" r:id="rId56"/>
    <p:sldId id="447" r:id="rId57"/>
    <p:sldId id="446" r:id="rId58"/>
    <p:sldId id="445" r:id="rId59"/>
    <p:sldId id="444" r:id="rId60"/>
    <p:sldId id="443" r:id="rId61"/>
    <p:sldId id="442" r:id="rId62"/>
    <p:sldId id="441" r:id="rId63"/>
    <p:sldId id="440" r:id="rId64"/>
    <p:sldId id="439" r:id="rId65"/>
    <p:sldId id="438" r:id="rId66"/>
    <p:sldId id="437" r:id="rId67"/>
    <p:sldId id="436" r:id="rId68"/>
    <p:sldId id="435" r:id="rId69"/>
    <p:sldId id="434" r:id="rId70"/>
    <p:sldId id="433" r:id="rId71"/>
    <p:sldId id="432" r:id="rId72"/>
    <p:sldId id="431" r:id="rId73"/>
    <p:sldId id="430" r:id="rId74"/>
    <p:sldId id="429" r:id="rId75"/>
    <p:sldId id="427" r:id="rId76"/>
    <p:sldId id="637" r:id="rId77"/>
    <p:sldId id="426" r:id="rId78"/>
    <p:sldId id="425" r:id="rId79"/>
    <p:sldId id="424" r:id="rId80"/>
    <p:sldId id="423" r:id="rId81"/>
    <p:sldId id="422" r:id="rId82"/>
    <p:sldId id="421" r:id="rId83"/>
    <p:sldId id="420" r:id="rId84"/>
    <p:sldId id="419" r:id="rId85"/>
    <p:sldId id="418" r:id="rId86"/>
    <p:sldId id="417" r:id="rId87"/>
    <p:sldId id="416" r:id="rId88"/>
    <p:sldId id="415" r:id="rId89"/>
    <p:sldId id="414" r:id="rId90"/>
    <p:sldId id="413" r:id="rId91"/>
    <p:sldId id="412" r:id="rId92"/>
    <p:sldId id="411" r:id="rId93"/>
    <p:sldId id="410" r:id="rId94"/>
    <p:sldId id="409" r:id="rId95"/>
    <p:sldId id="408" r:id="rId96"/>
    <p:sldId id="407" r:id="rId97"/>
    <p:sldId id="406" r:id="rId98"/>
    <p:sldId id="405" r:id="rId99"/>
    <p:sldId id="404" r:id="rId100"/>
    <p:sldId id="403" r:id="rId101"/>
    <p:sldId id="402" r:id="rId102"/>
    <p:sldId id="401" r:id="rId103"/>
    <p:sldId id="400" r:id="rId104"/>
    <p:sldId id="399" r:id="rId105"/>
    <p:sldId id="398" r:id="rId106"/>
    <p:sldId id="397" r:id="rId107"/>
    <p:sldId id="395" r:id="rId108"/>
    <p:sldId id="394" r:id="rId109"/>
    <p:sldId id="393" r:id="rId110"/>
    <p:sldId id="392" r:id="rId111"/>
    <p:sldId id="391" r:id="rId112"/>
    <p:sldId id="390" r:id="rId113"/>
    <p:sldId id="389" r:id="rId114"/>
    <p:sldId id="388" r:id="rId115"/>
    <p:sldId id="387" r:id="rId116"/>
    <p:sldId id="386" r:id="rId117"/>
    <p:sldId id="385" r:id="rId118"/>
    <p:sldId id="384" r:id="rId119"/>
    <p:sldId id="383" r:id="rId120"/>
    <p:sldId id="382" r:id="rId121"/>
    <p:sldId id="381" r:id="rId122"/>
    <p:sldId id="380" r:id="rId123"/>
    <p:sldId id="379" r:id="rId124"/>
    <p:sldId id="378" r:id="rId125"/>
    <p:sldId id="377" r:id="rId126"/>
    <p:sldId id="376" r:id="rId127"/>
    <p:sldId id="375" r:id="rId128"/>
    <p:sldId id="374" r:id="rId129"/>
    <p:sldId id="373" r:id="rId130"/>
    <p:sldId id="372" r:id="rId131"/>
    <p:sldId id="371" r:id="rId132"/>
    <p:sldId id="370" r:id="rId133"/>
    <p:sldId id="368" r:id="rId134"/>
    <p:sldId id="367" r:id="rId135"/>
    <p:sldId id="366" r:id="rId136"/>
    <p:sldId id="365" r:id="rId137"/>
    <p:sldId id="364" r:id="rId138"/>
  </p:sldIdLst>
  <p:sldSz cx="12192000" cy="6858000"/>
  <p:notesSz cx="6858000" cy="9144000"/>
  <p:custDataLst>
    <p:tags r:id="rId14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2" Type="http://schemas.openxmlformats.org/officeDocument/2006/relationships/tags" Target="tags/tag20.xml"/><Relationship Id="rId141" Type="http://schemas.openxmlformats.org/officeDocument/2006/relationships/tableStyles" Target="tableStyles.xml"/><Relationship Id="rId140" Type="http://schemas.openxmlformats.org/officeDocument/2006/relationships/viewProps" Target="viewProps.xml"/><Relationship Id="rId14" Type="http://schemas.openxmlformats.org/officeDocument/2006/relationships/slide" Target="slides/slide12.xml"/><Relationship Id="rId139" Type="http://schemas.openxmlformats.org/officeDocument/2006/relationships/presProps" Target="presProps.xml"/><Relationship Id="rId138" Type="http://schemas.openxmlformats.org/officeDocument/2006/relationships/slide" Target="slides/slide136.xml"/><Relationship Id="rId137" Type="http://schemas.openxmlformats.org/officeDocument/2006/relationships/slide" Target="slides/slide135.xml"/><Relationship Id="rId136" Type="http://schemas.openxmlformats.org/officeDocument/2006/relationships/slide" Target="slides/slide134.xml"/><Relationship Id="rId135" Type="http://schemas.openxmlformats.org/officeDocument/2006/relationships/slide" Target="slides/slide133.xml"/><Relationship Id="rId134" Type="http://schemas.openxmlformats.org/officeDocument/2006/relationships/slide" Target="slides/slide132.xml"/><Relationship Id="rId133" Type="http://schemas.openxmlformats.org/officeDocument/2006/relationships/slide" Target="slides/slide131.xml"/><Relationship Id="rId132" Type="http://schemas.openxmlformats.org/officeDocument/2006/relationships/slide" Target="slides/slide130.xml"/><Relationship Id="rId131" Type="http://schemas.openxmlformats.org/officeDocument/2006/relationships/slide" Target="slides/slide129.xml"/><Relationship Id="rId130" Type="http://schemas.openxmlformats.org/officeDocument/2006/relationships/slide" Target="slides/slide128.xml"/><Relationship Id="rId13" Type="http://schemas.openxmlformats.org/officeDocument/2006/relationships/slide" Target="slides/slide11.xml"/><Relationship Id="rId129" Type="http://schemas.openxmlformats.org/officeDocument/2006/relationships/slide" Target="slides/slide127.xml"/><Relationship Id="rId128" Type="http://schemas.openxmlformats.org/officeDocument/2006/relationships/slide" Target="slides/slide126.xml"/><Relationship Id="rId127" Type="http://schemas.openxmlformats.org/officeDocument/2006/relationships/slide" Target="slides/slide125.xml"/><Relationship Id="rId126" Type="http://schemas.openxmlformats.org/officeDocument/2006/relationships/slide" Target="slides/slide124.xml"/><Relationship Id="rId125" Type="http://schemas.openxmlformats.org/officeDocument/2006/relationships/slide" Target="slides/slide123.xml"/><Relationship Id="rId124" Type="http://schemas.openxmlformats.org/officeDocument/2006/relationships/slide" Target="slides/slide122.xml"/><Relationship Id="rId123" Type="http://schemas.openxmlformats.org/officeDocument/2006/relationships/slide" Target="slides/slide121.xml"/><Relationship Id="rId122" Type="http://schemas.openxmlformats.org/officeDocument/2006/relationships/slide" Target="slides/slide120.xml"/><Relationship Id="rId121" Type="http://schemas.openxmlformats.org/officeDocument/2006/relationships/slide" Target="slides/slide119.xml"/><Relationship Id="rId120" Type="http://schemas.openxmlformats.org/officeDocument/2006/relationships/slide" Target="slides/slide118.xml"/><Relationship Id="rId12" Type="http://schemas.openxmlformats.org/officeDocument/2006/relationships/slide" Target="slides/slide10.xml"/><Relationship Id="rId119" Type="http://schemas.openxmlformats.org/officeDocument/2006/relationships/slide" Target="slides/slide117.xml"/><Relationship Id="rId118" Type="http://schemas.openxmlformats.org/officeDocument/2006/relationships/slide" Target="slides/slide116.xml"/><Relationship Id="rId117" Type="http://schemas.openxmlformats.org/officeDocument/2006/relationships/slide" Target="slides/slide115.xml"/><Relationship Id="rId116" Type="http://schemas.openxmlformats.org/officeDocument/2006/relationships/slide" Target="slides/slide114.xml"/><Relationship Id="rId115" Type="http://schemas.openxmlformats.org/officeDocument/2006/relationships/slide" Target="slides/slide113.xml"/><Relationship Id="rId114" Type="http://schemas.openxmlformats.org/officeDocument/2006/relationships/slide" Target="slides/slide112.xml"/><Relationship Id="rId113" Type="http://schemas.openxmlformats.org/officeDocument/2006/relationships/slide" Target="slides/slide111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2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3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4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5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6.png"/></Relationships>
</file>

<file path=ppt/slides/_rels/slide10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8.png"/><Relationship Id="rId2" Type="http://schemas.openxmlformats.org/officeDocument/2006/relationships/tags" Target="../tags/tag17.xml"/><Relationship Id="rId1" Type="http://schemas.openxmlformats.org/officeDocument/2006/relationships/image" Target="../media/image107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9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0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1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3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4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5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6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7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8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9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0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1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3.pn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4.pn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5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6.pn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7.png"/></Relationships>
</file>

<file path=ppt/slides/_rels/slide1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9.png"/><Relationship Id="rId2" Type="http://schemas.openxmlformats.org/officeDocument/2006/relationships/tags" Target="../tags/tag18.xml"/><Relationship Id="rId1" Type="http://schemas.openxmlformats.org/officeDocument/2006/relationships/image" Target="../media/image128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9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0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1.pn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3.png"/></Relationships>
</file>

<file path=ppt/slides/_rels/slide1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5.png"/><Relationship Id="rId2" Type="http://schemas.openxmlformats.org/officeDocument/2006/relationships/tags" Target="../tags/tag19.xml"/><Relationship Id="rId1" Type="http://schemas.openxmlformats.org/officeDocument/2006/relationships/image" Target="../media/image134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6.pn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7.png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8.pn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9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0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24.png"/><Relationship Id="rId2" Type="http://schemas.openxmlformats.org/officeDocument/2006/relationships/tags" Target="../tags/tag12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4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7.png"/><Relationship Id="rId2" Type="http://schemas.openxmlformats.org/officeDocument/2006/relationships/tags" Target="../tags/tag15.xml"/><Relationship Id="rId1" Type="http://schemas.openxmlformats.org/officeDocument/2006/relationships/image" Target="../media/image5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6.png"/><Relationship Id="rId2" Type="http://schemas.openxmlformats.org/officeDocument/2006/relationships/tags" Target="../tags/tag16.xml"/><Relationship Id="rId1" Type="http://schemas.openxmlformats.org/officeDocument/2006/relationships/image" Target="../media/image75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5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6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7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8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0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95650" y="3059430"/>
            <a:ext cx="560070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27"/>
          <a:stretch>
            <a:fillRect/>
          </a:stretch>
        </p:blipFill>
        <p:spPr>
          <a:xfrm>
            <a:off x="720090" y="972185"/>
            <a:ext cx="10800080" cy="12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6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1045" y="2436495"/>
            <a:ext cx="8215630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5705" y="3163570"/>
            <a:ext cx="6946265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36445" y="6021705"/>
            <a:ext cx="4059555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129790" y="2813050"/>
            <a:ext cx="9554210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48765" y="3545205"/>
            <a:ext cx="3639185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95" y="3501205"/>
            <a:ext cx="10800000" cy="7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6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1530" y="2574290"/>
            <a:ext cx="921512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59560" y="3386455"/>
            <a:ext cx="1408430" cy="68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044700" y="5940425"/>
            <a:ext cx="6978015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205990" y="2679700"/>
            <a:ext cx="9314815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39240" y="3460750"/>
            <a:ext cx="7957185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7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4550" y="2636520"/>
            <a:ext cx="9378950" cy="716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36980" y="3501390"/>
            <a:ext cx="454660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086610" y="5988685"/>
            <a:ext cx="2748915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740" y="2756535"/>
            <a:ext cx="9542145" cy="73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26540" y="3640455"/>
            <a:ext cx="9993630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259548"/>
            <a:ext cx="333333" cy="371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9135"/>
            <a:ext cx="9162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7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0051" y="2576978"/>
            <a:ext cx="977524" cy="32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23110" y="5343525"/>
            <a:ext cx="8052435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61289" y="6186144"/>
            <a:ext cx="1401118" cy="32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2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0265" y="2689225"/>
            <a:ext cx="925195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8765" y="3547745"/>
            <a:ext cx="4701540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3"/>
          <a:stretch>
            <a:fillRect/>
          </a:stretch>
        </p:blipFill>
        <p:spPr>
          <a:xfrm>
            <a:off x="263525" y="1269550"/>
            <a:ext cx="10800080" cy="485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92"/>
          <a:stretch>
            <a:fillRect/>
          </a:stretch>
        </p:blipFill>
        <p:spPr>
          <a:xfrm>
            <a:off x="1428115" y="1550035"/>
            <a:ext cx="10289540" cy="93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84"/>
          <a:stretch>
            <a:fillRect/>
          </a:stretch>
        </p:blipFill>
        <p:spPr>
          <a:xfrm>
            <a:off x="492125" y="2493010"/>
            <a:ext cx="11208385" cy="237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7"/>
          <a:stretch>
            <a:fillRect/>
          </a:stretch>
        </p:blipFill>
        <p:spPr>
          <a:xfrm>
            <a:off x="839470" y="1557020"/>
            <a:ext cx="9980295" cy="368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6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6050" y="5805805"/>
            <a:ext cx="6900545" cy="7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790" y="2565400"/>
            <a:ext cx="6492240" cy="749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07895" y="5013325"/>
            <a:ext cx="8477250" cy="85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1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3430" y="1715770"/>
            <a:ext cx="451485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3095"/>
            <a:ext cx="10800000" cy="153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281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9135"/>
            <a:ext cx="9077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6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5335" y="2602230"/>
            <a:ext cx="4422140" cy="69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64715" y="5212715"/>
            <a:ext cx="8910955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631315" y="5889625"/>
            <a:ext cx="8947150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01215" y="2709545"/>
            <a:ext cx="9627870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67815" y="3501390"/>
            <a:ext cx="9685020" cy="67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529715" y="4351655"/>
            <a:ext cx="3504565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2364069"/>
            <a:ext cx="361904" cy="400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"/>
          <a:stretch>
            <a:fillRect/>
          </a:stretch>
        </p:blipFill>
        <p:spPr>
          <a:xfrm>
            <a:off x="839470" y="765360"/>
            <a:ext cx="9679940" cy="568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053"/>
          <a:stretch>
            <a:fillRect/>
          </a:stretch>
        </p:blipFill>
        <p:spPr>
          <a:xfrm>
            <a:off x="839470" y="6309360"/>
            <a:ext cx="9679940" cy="16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981075"/>
            <a:ext cx="9679940" cy="5410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053"/>
          <a:stretch>
            <a:fillRect/>
          </a:stretch>
        </p:blipFill>
        <p:spPr>
          <a:xfrm>
            <a:off x="983615" y="6222365"/>
            <a:ext cx="9679940" cy="16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053"/>
          <a:stretch>
            <a:fillRect/>
          </a:stretch>
        </p:blipFill>
        <p:spPr>
          <a:xfrm>
            <a:off x="983615" y="856615"/>
            <a:ext cx="9679940" cy="16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053"/>
          <a:stretch>
            <a:fillRect/>
          </a:stretch>
        </p:blipFill>
        <p:spPr>
          <a:xfrm>
            <a:off x="720090" y="824230"/>
            <a:ext cx="8486140" cy="18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5060" y="1257935"/>
            <a:ext cx="610235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990"/>
            <a:ext cx="6920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730" y="1701800"/>
            <a:ext cx="596265" cy="74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1983732"/>
            <a:ext cx="419047" cy="38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76499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1" b="83736"/>
          <a:stretch>
            <a:fillRect/>
          </a:stretch>
        </p:blipFill>
        <p:spPr>
          <a:xfrm>
            <a:off x="911225" y="6462395"/>
            <a:ext cx="8902065" cy="14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374775"/>
            <a:ext cx="9989820" cy="496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1" b="83736"/>
          <a:stretch>
            <a:fillRect/>
          </a:stretch>
        </p:blipFill>
        <p:spPr>
          <a:xfrm>
            <a:off x="720090" y="6193155"/>
            <a:ext cx="9989820" cy="14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1" b="83736"/>
          <a:stretch>
            <a:fillRect/>
          </a:stretch>
        </p:blipFill>
        <p:spPr>
          <a:xfrm>
            <a:off x="720090" y="1374775"/>
            <a:ext cx="9989820" cy="14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1" b="83736"/>
          <a:stretch>
            <a:fillRect/>
          </a:stretch>
        </p:blipFill>
        <p:spPr>
          <a:xfrm>
            <a:off x="720090" y="909320"/>
            <a:ext cx="10800080" cy="26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2695" y="1108075"/>
            <a:ext cx="55816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15238" y="4907647"/>
            <a:ext cx="419047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0000" y="1172210"/>
            <a:ext cx="493395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5300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14" r="-247"/>
          <a:stretch>
            <a:fillRect/>
          </a:stretch>
        </p:blipFill>
        <p:spPr>
          <a:xfrm>
            <a:off x="551815" y="972185"/>
            <a:ext cx="1000887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00"/>
          <a:stretch>
            <a:fillRect/>
          </a:stretch>
        </p:blipFill>
        <p:spPr>
          <a:xfrm>
            <a:off x="720090" y="972185"/>
            <a:ext cx="9827895" cy="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09" b="-1411"/>
          <a:stretch>
            <a:fillRect/>
          </a:stretch>
        </p:blipFill>
        <p:spPr>
          <a:xfrm>
            <a:off x="720090" y="6669405"/>
            <a:ext cx="9827895" cy="14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2173435"/>
            <a:ext cx="419047" cy="371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20" y="1001395"/>
            <a:ext cx="710565" cy="7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6810" y="2056130"/>
            <a:ext cx="708660" cy="71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"/>
          <a:stretch>
            <a:fillRect/>
          </a:stretch>
        </p:blipFill>
        <p:spPr>
          <a:xfrm>
            <a:off x="623570" y="909505"/>
            <a:ext cx="10069195" cy="554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695960" y="909505"/>
            <a:ext cx="10173335" cy="553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78695" y="1988820"/>
            <a:ext cx="784860" cy="83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5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1095" y="1030605"/>
            <a:ext cx="770255" cy="770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2010120"/>
            <a:ext cx="419047" cy="38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7600" y="1965960"/>
            <a:ext cx="770255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23410"/>
            <a:ext cx="10800000" cy="52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3010" y="1892300"/>
            <a:ext cx="601980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040634"/>
            <a:ext cx="361904" cy="39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6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00"/>
          <a:stretch>
            <a:fillRect/>
          </a:stretch>
        </p:blipFill>
        <p:spPr>
          <a:xfrm>
            <a:off x="720090" y="972185"/>
            <a:ext cx="9827895" cy="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5235" y="1978025"/>
            <a:ext cx="690880" cy="76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1755" y="1083945"/>
            <a:ext cx="579120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55" y="1052830"/>
            <a:ext cx="10605135" cy="17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32"/>
          <a:stretch>
            <a:fillRect/>
          </a:stretch>
        </p:blipFill>
        <p:spPr>
          <a:xfrm>
            <a:off x="804545" y="2853055"/>
            <a:ext cx="10456545" cy="168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60"/>
          <a:stretch>
            <a:fillRect/>
          </a:stretch>
        </p:blipFill>
        <p:spPr>
          <a:xfrm>
            <a:off x="479425" y="1125405"/>
            <a:ext cx="10648315" cy="431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1570" y="1893570"/>
            <a:ext cx="69024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30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86800" y="1757680"/>
            <a:ext cx="574675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5714" y="2182200"/>
            <a:ext cx="409523" cy="3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0150" y="1981835"/>
            <a:ext cx="615950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4755" y="2139315"/>
            <a:ext cx="618490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89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790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1750" y="2133600"/>
            <a:ext cx="461645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285" y="2011417"/>
            <a:ext cx="361904" cy="39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2192025"/>
            <a:ext cx="419047" cy="38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24770" y="2221230"/>
            <a:ext cx="48895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7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90481" y="1928962"/>
            <a:ext cx="391597" cy="355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81374" y="4453518"/>
            <a:ext cx="400703" cy="355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10063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727835" y="1271905"/>
            <a:ext cx="9768930" cy="78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2061025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00"/>
          <a:stretch>
            <a:fillRect/>
          </a:stretch>
        </p:blipFill>
        <p:spPr>
          <a:xfrm>
            <a:off x="551815" y="1269365"/>
            <a:ext cx="10401935" cy="350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4"/>
          <a:stretch>
            <a:fillRect/>
          </a:stretch>
        </p:blipFill>
        <p:spPr>
          <a:xfrm>
            <a:off x="767715" y="1557020"/>
            <a:ext cx="10514965" cy="328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52" y="2259232"/>
            <a:ext cx="333333" cy="371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2097173"/>
            <a:ext cx="361904" cy="390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7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21792" y="1357194"/>
            <a:ext cx="313183" cy="35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49275"/>
            <a:ext cx="7181215" cy="616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94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24761" y="2115992"/>
            <a:ext cx="361904" cy="390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4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98068" y="1227412"/>
            <a:ext cx="334235" cy="36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3809" y="2144920"/>
            <a:ext cx="333333" cy="381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1048235"/>
            <a:ext cx="361904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27"/>
          <a:stretch>
            <a:fillRect/>
          </a:stretch>
        </p:blipFill>
        <p:spPr>
          <a:xfrm>
            <a:off x="720090" y="972185"/>
            <a:ext cx="10800080" cy="12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7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4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6610" y="2776855"/>
            <a:ext cx="3616325" cy="61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31975" y="5189220"/>
            <a:ext cx="9457690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01140" y="6042025"/>
            <a:ext cx="2613025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91690" y="2698115"/>
            <a:ext cx="942848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94460" y="3357245"/>
            <a:ext cx="2635885" cy="72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990"/>
            <a:ext cx="10800000" cy="50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0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495550" y="2600325"/>
            <a:ext cx="8588375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84655" y="3429635"/>
            <a:ext cx="8618855" cy="65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167255" y="5805805"/>
            <a:ext cx="7804150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36140" y="1837055"/>
            <a:ext cx="9242425" cy="66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58290" y="2599690"/>
            <a:ext cx="5113020" cy="7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NTFhM2RhYzI2NWUwNWU0YjBjZDk5MTExNzY5ZDMyYT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136</vt:i4>
      </vt:variant>
    </vt:vector>
  </HeadingPairs>
  <TitlesOfParts>
    <vt:vector size="14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2023-11-04T05:20:51Z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