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sldIdLst>
    <p:sldId id="363" r:id="rId3"/>
    <p:sldId id="427" r:id="rId4"/>
    <p:sldId id="491" r:id="rId5"/>
    <p:sldId id="426" r:id="rId6"/>
    <p:sldId id="425" r:id="rId7"/>
    <p:sldId id="424" r:id="rId8"/>
    <p:sldId id="422" r:id="rId9"/>
    <p:sldId id="421" r:id="rId10"/>
    <p:sldId id="420" r:id="rId11"/>
    <p:sldId id="419" r:id="rId12"/>
    <p:sldId id="418" r:id="rId13"/>
    <p:sldId id="417" r:id="rId14"/>
    <p:sldId id="416" r:id="rId15"/>
    <p:sldId id="415" r:id="rId16"/>
    <p:sldId id="414" r:id="rId17"/>
    <p:sldId id="413" r:id="rId18"/>
    <p:sldId id="411" r:id="rId20"/>
    <p:sldId id="410" r:id="rId21"/>
    <p:sldId id="409" r:id="rId22"/>
    <p:sldId id="408" r:id="rId23"/>
    <p:sldId id="407" r:id="rId24"/>
    <p:sldId id="406" r:id="rId25"/>
    <p:sldId id="404" r:id="rId26"/>
    <p:sldId id="403" r:id="rId27"/>
    <p:sldId id="492" r:id="rId28"/>
    <p:sldId id="402" r:id="rId29"/>
    <p:sldId id="400" r:id="rId30"/>
    <p:sldId id="399" r:id="rId31"/>
    <p:sldId id="398" r:id="rId32"/>
    <p:sldId id="397" r:id="rId33"/>
    <p:sldId id="395" r:id="rId34"/>
    <p:sldId id="394" r:id="rId35"/>
    <p:sldId id="393" r:id="rId36"/>
    <p:sldId id="392" r:id="rId37"/>
    <p:sldId id="391" r:id="rId38"/>
    <p:sldId id="390" r:id="rId39"/>
    <p:sldId id="389" r:id="rId40"/>
    <p:sldId id="388" r:id="rId41"/>
    <p:sldId id="387" r:id="rId42"/>
    <p:sldId id="386" r:id="rId43"/>
    <p:sldId id="385" r:id="rId44"/>
    <p:sldId id="384" r:id="rId45"/>
    <p:sldId id="383" r:id="rId46"/>
    <p:sldId id="382" r:id="rId47"/>
    <p:sldId id="381" r:id="rId48"/>
    <p:sldId id="380" r:id="rId49"/>
    <p:sldId id="379" r:id="rId50"/>
    <p:sldId id="377" r:id="rId51"/>
    <p:sldId id="376" r:id="rId52"/>
    <p:sldId id="375" r:id="rId53"/>
    <p:sldId id="374" r:id="rId54"/>
    <p:sldId id="373" r:id="rId55"/>
    <p:sldId id="372" r:id="rId56"/>
    <p:sldId id="371" r:id="rId57"/>
    <p:sldId id="370" r:id="rId58"/>
    <p:sldId id="369" r:id="rId59"/>
    <p:sldId id="368" r:id="rId60"/>
    <p:sldId id="367" r:id="rId61"/>
    <p:sldId id="366" r:id="rId62"/>
    <p:sldId id="365" r:id="rId63"/>
    <p:sldId id="364" r:id="rId64"/>
  </p:sldIdLst>
  <p:sldSz cx="12192000" cy="6858000"/>
  <p:notesSz cx="6858000" cy="9144000"/>
  <p:custDataLst>
    <p:tags r:id="rId6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37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8" Type="http://schemas.openxmlformats.org/officeDocument/2006/relationships/tags" Target="tags/tag19.xml"/><Relationship Id="rId67" Type="http://schemas.openxmlformats.org/officeDocument/2006/relationships/tableStyles" Target="tableStyles.xml"/><Relationship Id="rId66" Type="http://schemas.openxmlformats.org/officeDocument/2006/relationships/viewProps" Target="viewProps.xml"/><Relationship Id="rId65" Type="http://schemas.openxmlformats.org/officeDocument/2006/relationships/presProps" Target="presProps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4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tags" Target="../tags/tag6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tags" Target="../tags/tag7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tags" Target="../tags/tag8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2.xml"/><Relationship Id="rId6" Type="http://schemas.openxmlformats.org/officeDocument/2006/relationships/tags" Target="../tags/tag11.xml"/><Relationship Id="rId5" Type="http://schemas.openxmlformats.org/officeDocument/2006/relationships/image" Target="../media/image29.png"/><Relationship Id="rId4" Type="http://schemas.openxmlformats.org/officeDocument/2006/relationships/tags" Target="../tags/tag10.xml"/><Relationship Id="rId3" Type="http://schemas.openxmlformats.org/officeDocument/2006/relationships/image" Target="../media/image30.png"/><Relationship Id="rId2" Type="http://schemas.openxmlformats.org/officeDocument/2006/relationships/tags" Target="../tags/tag9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tags" Target="../tags/tag13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4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6.xml"/><Relationship Id="rId3" Type="http://schemas.openxmlformats.org/officeDocument/2006/relationships/image" Target="../media/image35.png"/><Relationship Id="rId2" Type="http://schemas.openxmlformats.org/officeDocument/2006/relationships/tags" Target="../tags/tag15.xml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8.xml"/><Relationship Id="rId3" Type="http://schemas.openxmlformats.org/officeDocument/2006/relationships/image" Target="../media/image53.png"/><Relationship Id="rId2" Type="http://schemas.openxmlformats.org/officeDocument/2006/relationships/tags" Target="../tags/tag17.xml"/><Relationship Id="rId1" Type="http://schemas.openxmlformats.org/officeDocument/2006/relationships/image" Target="../media/image52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5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8.png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6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1916880"/>
            <a:ext cx="10800000" cy="29704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33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281904" y="1648460"/>
            <a:ext cx="980952" cy="3048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034285" y="3382486"/>
            <a:ext cx="980952" cy="2667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281904" y="3906505"/>
            <a:ext cx="1447619" cy="2953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5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43809" y="3411069"/>
            <a:ext cx="304761" cy="2953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40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067283"/>
            <a:ext cx="295238" cy="3049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86666" y="3268344"/>
            <a:ext cx="333333" cy="295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30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105534"/>
            <a:ext cx="304761" cy="2956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05714" y="2755641"/>
            <a:ext cx="295238" cy="3052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77142" y="4958962"/>
            <a:ext cx="342857" cy="2956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67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1560" y="1022350"/>
            <a:ext cx="459105" cy="369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01090" y="3230245"/>
            <a:ext cx="390525" cy="357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29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02360" y="918210"/>
            <a:ext cx="408305" cy="463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91870" y="3174365"/>
            <a:ext cx="528320" cy="408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972000"/>
            <a:ext cx="10800000" cy="10696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2132780"/>
            <a:ext cx="10800000" cy="42662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10800000" cy="5568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43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34285" y="2232465"/>
            <a:ext cx="295238" cy="3055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53333" y="2786305"/>
            <a:ext cx="266666" cy="2960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34285" y="3330597"/>
            <a:ext cx="295238" cy="3055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34285" y="3893987"/>
            <a:ext cx="304761" cy="2960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9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77142" y="1153306"/>
            <a:ext cx="342857" cy="2958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55700" y="1633855"/>
            <a:ext cx="439420" cy="398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55700" y="2103120"/>
            <a:ext cx="439420" cy="452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94105" y="2804160"/>
            <a:ext cx="397510" cy="343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84580" y="3290570"/>
            <a:ext cx="479425" cy="483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82040" y="3818255"/>
            <a:ext cx="513080" cy="468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6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70305" y="3839210"/>
            <a:ext cx="512445" cy="543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9624695" y="1052830"/>
            <a:ext cx="1830070" cy="2277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3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00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8335" y="938345"/>
            <a:ext cx="10800000" cy="6234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0" y="1594935"/>
            <a:ext cx="10800000" cy="48468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36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23315" y="1134110"/>
            <a:ext cx="368300" cy="377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86666" y="1686385"/>
            <a:ext cx="333333" cy="2952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84275" y="2229485"/>
            <a:ext cx="307340" cy="388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33475" y="2768600"/>
            <a:ext cx="386715" cy="362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132840" y="3305175"/>
            <a:ext cx="420370" cy="398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205714" y="3867643"/>
            <a:ext cx="295238" cy="3143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185545" y="4388485"/>
            <a:ext cx="448945" cy="367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133475" y="4921250"/>
            <a:ext cx="463550" cy="387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033145" y="5474970"/>
            <a:ext cx="528320" cy="386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062355" y="5979795"/>
            <a:ext cx="499745" cy="431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bldLvl="0" animBg="1"/>
      <p:bldP spid="7" grpId="0" bldLvl="0" animBg="1"/>
      <p:bldP spid="8" grpId="0" bldLvl="0" animBg="1"/>
      <p:bldP spid="9" grpId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209"/>
          <a:stretch>
            <a:fillRect/>
          </a:stretch>
        </p:blipFill>
        <p:spPr>
          <a:xfrm>
            <a:off x="656590" y="756285"/>
            <a:ext cx="10800080" cy="3825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837452" y="2499087"/>
            <a:ext cx="314285" cy="304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170785" y="3594407"/>
            <a:ext cx="304761" cy="295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629" r="19325" b="1629"/>
          <a:stretch>
            <a:fillRect/>
          </a:stretch>
        </p:blipFill>
        <p:spPr>
          <a:xfrm>
            <a:off x="4368165" y="3429000"/>
            <a:ext cx="6497955" cy="3314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791"/>
          <a:stretch>
            <a:fillRect/>
          </a:stretch>
        </p:blipFill>
        <p:spPr>
          <a:xfrm>
            <a:off x="623570" y="1125405"/>
            <a:ext cx="10800080" cy="1156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728470" y="1680845"/>
            <a:ext cx="764540" cy="400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717"/>
          <a:stretch>
            <a:fillRect/>
          </a:stretch>
        </p:blipFill>
        <p:spPr>
          <a:xfrm>
            <a:off x="623570" y="2348865"/>
            <a:ext cx="10800080" cy="2160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629" r="19325" b="1629"/>
          <a:stretch>
            <a:fillRect/>
          </a:stretch>
        </p:blipFill>
        <p:spPr>
          <a:xfrm>
            <a:off x="3664585" y="2826385"/>
            <a:ext cx="7473950" cy="3812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auto">
          <a:xfrm>
            <a:off x="1847850" y="2853055"/>
            <a:ext cx="764540" cy="474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7"/>
            </p:custDataLst>
          </p:nvPr>
        </p:nvSpPr>
        <p:spPr bwMode="auto">
          <a:xfrm>
            <a:off x="1783080" y="3933190"/>
            <a:ext cx="973455" cy="467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9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514"/>
          <a:stretch>
            <a:fillRect/>
          </a:stretch>
        </p:blipFill>
        <p:spPr>
          <a:xfrm>
            <a:off x="623570" y="908870"/>
            <a:ext cx="10800080" cy="1669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685" y="2637155"/>
            <a:ext cx="9348470" cy="3846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52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6260"/>
            <a:ext cx="94502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7483"/>
          <a:stretch>
            <a:fillRect/>
          </a:stretch>
        </p:blipFill>
        <p:spPr>
          <a:xfrm>
            <a:off x="720090" y="6453505"/>
            <a:ext cx="9450070" cy="144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950" y="909135"/>
            <a:ext cx="71373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495"/>
          <a:stretch>
            <a:fillRect/>
          </a:stretch>
        </p:blipFill>
        <p:spPr>
          <a:xfrm>
            <a:off x="623570" y="1052830"/>
            <a:ext cx="10846435" cy="3734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6000" y="1009015"/>
            <a:ext cx="488950" cy="584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16000" y="3568065"/>
            <a:ext cx="621030" cy="643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99610"/>
            <a:ext cx="10800000" cy="33799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86666" y="1033280"/>
            <a:ext cx="342857" cy="295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05714" y="2685072"/>
            <a:ext cx="295238" cy="305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148905"/>
            <a:ext cx="10800000" cy="23775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1205714" y="4922337"/>
            <a:ext cx="304761" cy="296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5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52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17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5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04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124556"/>
            <a:ext cx="295238" cy="3051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393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15238" y="1076803"/>
            <a:ext cx="276190" cy="2953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7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82040" y="1124585"/>
            <a:ext cx="428625" cy="372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86666" y="2755008"/>
            <a:ext cx="333333" cy="2955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24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10800000" cy="53786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505"/>
          <a:stretch>
            <a:fillRect/>
          </a:stretch>
        </p:blipFill>
        <p:spPr>
          <a:xfrm>
            <a:off x="695960" y="1341120"/>
            <a:ext cx="11129645" cy="2832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137285" y="1308100"/>
            <a:ext cx="579755" cy="581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27760" y="2924810"/>
            <a:ext cx="529590" cy="645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74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15238" y="1143651"/>
            <a:ext cx="276190" cy="2956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04900" y="3244215"/>
            <a:ext cx="500380" cy="513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235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77142" y="1077331"/>
            <a:ext cx="342857" cy="296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2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51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78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10800000" cy="49568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18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70610" y="996950"/>
            <a:ext cx="504190" cy="498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69010" y="3209925"/>
            <a:ext cx="695325" cy="551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003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77142" y="1086303"/>
            <a:ext cx="342857" cy="2952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141160"/>
            <a:ext cx="10800000" cy="32393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1205714" y="3341239"/>
            <a:ext cx="295238" cy="314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836745"/>
            <a:ext cx="98147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990"/>
            <a:ext cx="106798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3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01090" y="3105150"/>
            <a:ext cx="419100" cy="675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56005" y="4221480"/>
            <a:ext cx="544195" cy="477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7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80770" y="1057910"/>
            <a:ext cx="410845" cy="366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72515" y="3056255"/>
            <a:ext cx="641350" cy="614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5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02995" y="972185"/>
            <a:ext cx="532765" cy="588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56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61"/>
          <a:stretch>
            <a:fillRect/>
          </a:stretch>
        </p:blipFill>
        <p:spPr>
          <a:xfrm>
            <a:off x="720090" y="837115"/>
            <a:ext cx="10800080" cy="5317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764990"/>
            <a:ext cx="104711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9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67619" y="2392811"/>
            <a:ext cx="3409523" cy="381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67619" y="4204583"/>
            <a:ext cx="2790476" cy="305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77365" y="5287010"/>
            <a:ext cx="9711690" cy="501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358095" y="6025891"/>
            <a:ext cx="3028571" cy="2956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9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1340935"/>
            <a:ext cx="10800000" cy="2670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9135"/>
            <a:ext cx="107136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86704" y="1079381"/>
            <a:ext cx="689676" cy="2932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278857" y="2356228"/>
            <a:ext cx="916419" cy="302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932190" y="2999381"/>
            <a:ext cx="595200" cy="302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779580" y="4938297"/>
            <a:ext cx="670780" cy="2932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464152" y="5581450"/>
            <a:ext cx="1143161" cy="2932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4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554"/>
          <a:stretch>
            <a:fillRect/>
          </a:stretch>
        </p:blipFill>
        <p:spPr>
          <a:xfrm>
            <a:off x="2063750" y="1052830"/>
            <a:ext cx="7176225" cy="4168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78"/>
          <a:stretch>
            <a:fillRect/>
          </a:stretch>
        </p:blipFill>
        <p:spPr>
          <a:xfrm>
            <a:off x="695960" y="765360"/>
            <a:ext cx="10800080" cy="1664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81584" y="1377058"/>
            <a:ext cx="295238" cy="3063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2348680"/>
            <a:ext cx="10800000" cy="43334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1181735" y="2909570"/>
            <a:ext cx="473075" cy="483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auto">
          <a:xfrm>
            <a:off x="1153160" y="5141595"/>
            <a:ext cx="488950" cy="450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32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836745"/>
            <a:ext cx="106463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836745"/>
            <a:ext cx="101677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7981" y="3097679"/>
            <a:ext cx="260021" cy="278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59510" y="5131435"/>
            <a:ext cx="393700" cy="519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9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71880" y="1028700"/>
            <a:ext cx="448945" cy="572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16330" y="3232150"/>
            <a:ext cx="495935" cy="553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15695" y="4244340"/>
            <a:ext cx="488315" cy="622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4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472380" y="3682049"/>
            <a:ext cx="1295238" cy="3053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948571" y="4235510"/>
            <a:ext cx="1923809" cy="3721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348" b="57981"/>
          <a:stretch>
            <a:fillRect/>
          </a:stretch>
        </p:blipFill>
        <p:spPr>
          <a:xfrm>
            <a:off x="720090" y="5184775"/>
            <a:ext cx="10800080" cy="71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commondata" val="eyJoZGlkIjoiNTFhM2RhYzI2NWUwNWU0YjBjZDk5MTExNzY5ZDMyYTY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61</vt:i4>
      </vt:variant>
    </vt:vector>
  </HeadingPairs>
  <TitlesOfParts>
    <vt:vector size="7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37</cp:revision>
  <dcterms:created xsi:type="dcterms:W3CDTF">2015-09-16T06:52:00Z</dcterms:created>
  <dcterms:modified xsi:type="dcterms:W3CDTF">2023-11-03T12:37:30Z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