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405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8830" y="3063240"/>
            <a:ext cx="805434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25990" y="2915920"/>
            <a:ext cx="931545" cy="735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5714" y="3953234"/>
            <a:ext cx="409523" cy="38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80180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28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8135" y="1255146"/>
            <a:ext cx="283112" cy="32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8135" y="1975146"/>
            <a:ext cx="283112" cy="32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1957" y="3415146"/>
            <a:ext cx="307378" cy="33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8135" y="4143235"/>
            <a:ext cx="283112" cy="31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9345" y="5442585"/>
            <a:ext cx="51562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4899" y="1292000"/>
            <a:ext cx="346284" cy="35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4899" y="2083111"/>
            <a:ext cx="337405" cy="36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2657" y="2883111"/>
            <a:ext cx="310768" cy="34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9383" y="4465333"/>
            <a:ext cx="390680" cy="35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4899" y="5256444"/>
            <a:ext cx="346284" cy="35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6"/>
          <a:stretch>
            <a:fillRect/>
          </a:stretch>
        </p:blipFill>
        <p:spPr>
          <a:xfrm>
            <a:off x="623570" y="1268730"/>
            <a:ext cx="9837420" cy="315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1"/>
          <a:stretch>
            <a:fillRect/>
          </a:stretch>
        </p:blipFill>
        <p:spPr>
          <a:xfrm>
            <a:off x="479425" y="1268730"/>
            <a:ext cx="9817100" cy="380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7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23059" y="4448504"/>
            <a:ext cx="1294074" cy="372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9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3951" y="3226978"/>
            <a:ext cx="1355420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6580" y="5280025"/>
            <a:ext cx="8061325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82040" y="5995670"/>
            <a:ext cx="7079615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0290" y="2656205"/>
            <a:ext cx="9134475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24761" y="3722320"/>
            <a:ext cx="1866666" cy="477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5" y="764355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4328" y="1102254"/>
            <a:ext cx="620144" cy="23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22400" y="2477135"/>
            <a:ext cx="1731010" cy="38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50129" y="3931176"/>
            <a:ext cx="769292" cy="314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11900" y="5377180"/>
            <a:ext cx="2073910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42685" y="1985010"/>
            <a:ext cx="1970405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43320" y="3683000"/>
            <a:ext cx="986790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38670" y="5269865"/>
            <a:ext cx="1196340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2"/>
          <a:stretch>
            <a:fillRect/>
          </a:stretch>
        </p:blipFill>
        <p:spPr>
          <a:xfrm>
            <a:off x="479425" y="1268730"/>
            <a:ext cx="10554970" cy="413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063115" y="1010285"/>
            <a:ext cx="3233420" cy="9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91585" y="3789045"/>
            <a:ext cx="1824355" cy="67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78450" y="2761615"/>
            <a:ext cx="1489075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13595" y="2909570"/>
            <a:ext cx="996950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84045" y="3696970"/>
            <a:ext cx="777240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39890" y="5349875"/>
            <a:ext cx="1803400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28175" y="5351145"/>
            <a:ext cx="814705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3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21957" y="1830878"/>
            <a:ext cx="409202" cy="27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19420" y="1791480"/>
            <a:ext cx="661019" cy="315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0221" y="2571562"/>
            <a:ext cx="692496" cy="35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97854" y="2532164"/>
            <a:ext cx="448548" cy="323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13120" y="4115967"/>
            <a:ext cx="472156" cy="22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90244" y="4021411"/>
            <a:ext cx="550850" cy="323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07422" y="5526418"/>
            <a:ext cx="1133175" cy="315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05251" y="5518538"/>
            <a:ext cx="440680" cy="323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126345" y="4609465"/>
            <a:ext cx="639445" cy="67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35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1492" y="2607652"/>
            <a:ext cx="273873" cy="313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06435" y="4838065"/>
            <a:ext cx="488950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2023-11-03T15:22:09Z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