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74" r:id="rId3"/>
    <p:sldId id="37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58"/>
        <p:guide pos="38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8670" y="3154680"/>
            <a:ext cx="1061466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21080"/>
            <a:ext cx="11050270" cy="67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1902460"/>
            <a:ext cx="10763250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90" y="2741295"/>
            <a:ext cx="10838180" cy="633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1990" y="3542665"/>
            <a:ext cx="9970135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1990" y="4330065"/>
            <a:ext cx="2053590" cy="742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81990" y="5244465"/>
            <a:ext cx="1994535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1" grpId="0" bldLvl="0" animBg="1"/>
      <p:bldP spid="28" grpId="0" bldLvl="0" animBg="1"/>
      <p:bldP spid="34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110"/>
            <a:ext cx="83871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7748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87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828415" y="3429635"/>
            <a:ext cx="6287770" cy="66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18890" y="4262755"/>
            <a:ext cx="4296410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71895" y="5089525"/>
            <a:ext cx="5248275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271270" y="5897880"/>
            <a:ext cx="8054340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7060"/>
            <a:ext cx="10800000" cy="24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292290"/>
            <a:ext cx="10800000" cy="341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664970" y="4050030"/>
            <a:ext cx="9718675" cy="72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1305560" y="4919980"/>
            <a:ext cx="10078720" cy="671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auto">
          <a:xfrm>
            <a:off x="1305560" y="5718175"/>
            <a:ext cx="3333750" cy="756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2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4985" y="2435225"/>
            <a:ext cx="8165465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86815" y="3180715"/>
            <a:ext cx="8825230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219835" y="3839845"/>
            <a:ext cx="4854575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924685" y="5259070"/>
            <a:ext cx="8287385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109980" y="6051550"/>
            <a:ext cx="4707890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1" grpId="0" bldLvl="0" animBg="1"/>
      <p:bldP spid="23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8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260" y="2658745"/>
            <a:ext cx="3015615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6595" y="3547745"/>
            <a:ext cx="10528300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3260" y="4265295"/>
            <a:ext cx="10565765" cy="69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3260" y="5126355"/>
            <a:ext cx="10428605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3260" y="6024880"/>
            <a:ext cx="574802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6" grpId="0" bldLvl="0" animBg="1"/>
      <p:bldP spid="21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0880" y="940435"/>
            <a:ext cx="8131175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0880" y="1546225"/>
            <a:ext cx="828865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90880" y="2264410"/>
            <a:ext cx="808101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90880" y="2874645"/>
            <a:ext cx="8288020" cy="553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90880" y="3515360"/>
            <a:ext cx="8176260" cy="54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690880" y="4215130"/>
            <a:ext cx="8030845" cy="48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690880" y="4816475"/>
            <a:ext cx="8230870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683895" y="5489575"/>
            <a:ext cx="817118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690880" y="6099810"/>
            <a:ext cx="5057140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8" grpId="0" bldLvl="0" animBg="1"/>
      <p:bldP spid="27" grpId="0" bldLvl="0" animBg="1"/>
      <p:bldP spid="35" grpId="0" bldLvl="0" animBg="1"/>
      <p:bldP spid="44" grpId="0" bldLvl="0" animBg="1"/>
      <p:bldP spid="49" grpId="0" bldLvl="0" animBg="1"/>
      <p:bldP spid="55" grpId="0" bldLvl="0" animBg="1"/>
      <p:bldP spid="6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PLACING_PICTURE_USER_VIEWPORT" val="{&quot;height&quot;:9070.866141732284,&quot;width&quot;:14633.188976377953}"/>
</p:tagLst>
</file>

<file path=ppt/tags/tag8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2023-11-03T14:22:42Z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