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7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9790" y="3048000"/>
            <a:ext cx="793242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130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512175" y="5332730"/>
            <a:ext cx="57340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8705" y="1637030"/>
            <a:ext cx="577850" cy="4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88705" y="4572000"/>
            <a:ext cx="577215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64115" y="3858260"/>
            <a:ext cx="681355" cy="58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0795" y="2669540"/>
            <a:ext cx="578485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4915" y="3843020"/>
            <a:ext cx="55753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2370" y="2127250"/>
            <a:ext cx="60007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500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9056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232400" y="3682365"/>
            <a:ext cx="1431925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38820" y="5236210"/>
            <a:ext cx="973455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3005" y="2011680"/>
            <a:ext cx="638810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0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61195" y="2625090"/>
            <a:ext cx="83248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7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96325" y="1852295"/>
            <a:ext cx="491490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285" y="2239112"/>
            <a:ext cx="361904" cy="39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81770" y="1181735"/>
            <a:ext cx="1118235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53333" y="2946974"/>
            <a:ext cx="1133333" cy="381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53333" y="4750212"/>
            <a:ext cx="1847619" cy="4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3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27980" y="1805940"/>
            <a:ext cx="342836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6230" y="3853180"/>
            <a:ext cx="155511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91300" y="5367020"/>
            <a:ext cx="2300605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2305" y="2106930"/>
            <a:ext cx="218313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77142" y="3069722"/>
            <a:ext cx="2495238" cy="47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00952" y="4833717"/>
            <a:ext cx="2752380" cy="39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08"/>
          <a:stretch>
            <a:fillRect/>
          </a:stretch>
        </p:blipFill>
        <p:spPr>
          <a:xfrm>
            <a:off x="720090" y="972185"/>
            <a:ext cx="10800080" cy="454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2380" y="3915689"/>
            <a:ext cx="1495238" cy="39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05714" y="3906162"/>
            <a:ext cx="542857" cy="4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90" y="2195645"/>
            <a:ext cx="10800000" cy="25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0955" y="3920490"/>
            <a:ext cx="2374900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52950" y="3893820"/>
            <a:ext cx="150685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92"/>
          <a:stretch>
            <a:fillRect/>
          </a:stretch>
        </p:blipFill>
        <p:spPr>
          <a:xfrm>
            <a:off x="263525" y="1413060"/>
            <a:ext cx="10800080" cy="65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2086849"/>
            <a:ext cx="1476190" cy="47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00952" y="2086849"/>
            <a:ext cx="1076190" cy="390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37320" y="4583430"/>
            <a:ext cx="1898650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04050" y="4578985"/>
            <a:ext cx="97409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24761" y="5593385"/>
            <a:ext cx="733333" cy="390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9047" y="3011337"/>
            <a:ext cx="580952" cy="39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59450" y="2815590"/>
            <a:ext cx="3074670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15238" y="3011337"/>
            <a:ext cx="714285" cy="39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2023-11-04T04:21:09Z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