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18" r:id="rId4"/>
    <p:sldId id="417" r:id="rId5"/>
    <p:sldId id="416" r:id="rId6"/>
    <p:sldId id="415" r:id="rId7"/>
    <p:sldId id="414" r:id="rId8"/>
    <p:sldId id="413" r:id="rId9"/>
    <p:sldId id="411" r:id="rId10"/>
    <p:sldId id="410" r:id="rId11"/>
    <p:sldId id="409" r:id="rId12"/>
    <p:sldId id="408" r:id="rId13"/>
    <p:sldId id="407" r:id="rId14"/>
    <p:sldId id="406" r:id="rId15"/>
    <p:sldId id="405" r:id="rId16"/>
    <p:sldId id="404" r:id="rId17"/>
    <p:sldId id="403" r:id="rId18"/>
    <p:sldId id="402" r:id="rId19"/>
    <p:sldId id="401" r:id="rId20"/>
    <p:sldId id="400" r:id="rId21"/>
    <p:sldId id="399" r:id="rId22"/>
    <p:sldId id="398" r:id="rId23"/>
    <p:sldId id="397" r:id="rId24"/>
    <p:sldId id="396" r:id="rId25"/>
    <p:sldId id="395" r:id="rId26"/>
    <p:sldId id="394" r:id="rId27"/>
    <p:sldId id="393" r:id="rId28"/>
    <p:sldId id="392" r:id="rId29"/>
    <p:sldId id="391" r:id="rId30"/>
    <p:sldId id="390" r:id="rId31"/>
    <p:sldId id="389" r:id="rId32"/>
    <p:sldId id="388" r:id="rId33"/>
    <p:sldId id="387" r:id="rId34"/>
    <p:sldId id="386" r:id="rId35"/>
    <p:sldId id="385" r:id="rId36"/>
    <p:sldId id="383" r:id="rId37"/>
    <p:sldId id="382" r:id="rId38"/>
    <p:sldId id="381" r:id="rId39"/>
    <p:sldId id="380" r:id="rId40"/>
    <p:sldId id="379" r:id="rId41"/>
    <p:sldId id="378" r:id="rId42"/>
    <p:sldId id="377" r:id="rId43"/>
    <p:sldId id="375" r:id="rId44"/>
    <p:sldId id="374" r:id="rId45"/>
    <p:sldId id="373" r:id="rId46"/>
    <p:sldId id="372" r:id="rId47"/>
    <p:sldId id="371" r:id="rId48"/>
    <p:sldId id="370" r:id="rId49"/>
    <p:sldId id="369" r:id="rId50"/>
    <p:sldId id="368" r:id="rId51"/>
    <p:sldId id="367" r:id="rId52"/>
    <p:sldId id="366" r:id="rId53"/>
    <p:sldId id="365" r:id="rId54"/>
    <p:sldId id="364" r:id="rId55"/>
  </p:sldIdLst>
  <p:sldSz cx="12192000" cy="6858000"/>
  <p:notesSz cx="6858000" cy="9144000"/>
  <p:custDataLst>
    <p:tags r:id="rId5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8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38.png"/><Relationship Id="rId2" Type="http://schemas.openxmlformats.org/officeDocument/2006/relationships/tags" Target="../tags/tag4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46.png"/><Relationship Id="rId2" Type="http://schemas.openxmlformats.org/officeDocument/2006/relationships/tags" Target="../tags/tag6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18510" y="3078480"/>
            <a:ext cx="555498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2954716"/>
            <a:ext cx="371427" cy="371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6010" y="3828415"/>
            <a:ext cx="69024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5385" y="2853690"/>
            <a:ext cx="56959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9665" y="3004185"/>
            <a:ext cx="55753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3010" y="3841115"/>
            <a:ext cx="502285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0465" y="2908300"/>
            <a:ext cx="668020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7295" y="3002280"/>
            <a:ext cx="527050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5238" y="2117087"/>
            <a:ext cx="419047" cy="38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1415" y="3702050"/>
            <a:ext cx="976630" cy="87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7920" y="2007870"/>
            <a:ext cx="702945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8871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56295" y="4404995"/>
            <a:ext cx="50927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3805" y="3792855"/>
            <a:ext cx="637540" cy="6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5714" y="2832902"/>
            <a:ext cx="409523" cy="37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6185" y="3429000"/>
            <a:ext cx="72009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4910" y="2762885"/>
            <a:ext cx="68707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3645" y="2943860"/>
            <a:ext cx="473075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7930" y="3762375"/>
            <a:ext cx="50736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9665" y="2900045"/>
            <a:ext cx="56705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3795" y="3706495"/>
            <a:ext cx="542925" cy="63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0" y="2908935"/>
            <a:ext cx="514350" cy="52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8405" y="1951355"/>
            <a:ext cx="638810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3182823"/>
            <a:ext cx="333333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3805" y="3678555"/>
            <a:ext cx="69342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3096330"/>
            <a:ext cx="333333" cy="38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7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8125" y="4339590"/>
            <a:ext cx="544195" cy="73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4011882"/>
            <a:ext cx="361904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718885"/>
            <a:ext cx="10800000" cy="270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068020" y="3805856"/>
            <a:ext cx="419047" cy="37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7445" y="1979295"/>
            <a:ext cx="673735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4275" y="3058795"/>
            <a:ext cx="657225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7135" y="3047365"/>
            <a:ext cx="551815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3058409"/>
            <a:ext cx="419047" cy="38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3809" y="4050658"/>
            <a:ext cx="333333" cy="371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4915" y="2773045"/>
            <a:ext cx="702310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24761" y="3164099"/>
            <a:ext cx="371428" cy="381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827855"/>
            <a:ext cx="10800000" cy="16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492825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014672" y="3599722"/>
            <a:ext cx="371428" cy="381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03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99608" y="4459403"/>
            <a:ext cx="363575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50613" y="4438347"/>
            <a:ext cx="378989" cy="34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3956411"/>
            <a:ext cx="361904" cy="390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3014120"/>
            <a:ext cx="419048" cy="381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3975495"/>
            <a:ext cx="333333" cy="371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7600" y="2020570"/>
            <a:ext cx="58864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3809" y="2078177"/>
            <a:ext cx="361904" cy="390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3820" y="3081020"/>
            <a:ext cx="403860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1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38970" y="4314190"/>
            <a:ext cx="52197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3809" y="3994209"/>
            <a:ext cx="361904" cy="39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3809" y="3107791"/>
            <a:ext cx="333333" cy="381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3042065"/>
            <a:ext cx="419047" cy="372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24761" y="3985009"/>
            <a:ext cx="361904" cy="390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3014120"/>
            <a:ext cx="333333" cy="381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13270"/>
            <a:ext cx="10800000" cy="266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123234" y="3703988"/>
            <a:ext cx="419047" cy="371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95" y="2901315"/>
            <a:ext cx="518160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24761" y="2963139"/>
            <a:ext cx="352380" cy="400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2023-11-04T04:48:09Z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