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416" r:id="rId4"/>
    <p:sldId id="415" r:id="rId5"/>
    <p:sldId id="414" r:id="rId6"/>
    <p:sldId id="413" r:id="rId7"/>
    <p:sldId id="412" r:id="rId8"/>
    <p:sldId id="411" r:id="rId9"/>
    <p:sldId id="409" r:id="rId10"/>
    <p:sldId id="408" r:id="rId11"/>
    <p:sldId id="407" r:id="rId12"/>
    <p:sldId id="406" r:id="rId13"/>
    <p:sldId id="405" r:id="rId14"/>
    <p:sldId id="404" r:id="rId15"/>
    <p:sldId id="403" r:id="rId16"/>
    <p:sldId id="402" r:id="rId17"/>
    <p:sldId id="401" r:id="rId18"/>
    <p:sldId id="400" r:id="rId19"/>
    <p:sldId id="399" r:id="rId20"/>
    <p:sldId id="398" r:id="rId21"/>
    <p:sldId id="397" r:id="rId22"/>
    <p:sldId id="395" r:id="rId23"/>
    <p:sldId id="394" r:id="rId24"/>
    <p:sldId id="393" r:id="rId25"/>
    <p:sldId id="392" r:id="rId26"/>
    <p:sldId id="391" r:id="rId27"/>
    <p:sldId id="390" r:id="rId28"/>
    <p:sldId id="388" r:id="rId29"/>
    <p:sldId id="387" r:id="rId30"/>
    <p:sldId id="386" r:id="rId31"/>
    <p:sldId id="385" r:id="rId32"/>
    <p:sldId id="384" r:id="rId33"/>
    <p:sldId id="383" r:id="rId34"/>
    <p:sldId id="382" r:id="rId35"/>
    <p:sldId id="381" r:id="rId36"/>
    <p:sldId id="380" r:id="rId37"/>
    <p:sldId id="379" r:id="rId38"/>
    <p:sldId id="378" r:id="rId39"/>
    <p:sldId id="377" r:id="rId40"/>
    <p:sldId id="375" r:id="rId41"/>
    <p:sldId id="374" r:id="rId42"/>
    <p:sldId id="373" r:id="rId43"/>
    <p:sldId id="372" r:id="rId44"/>
    <p:sldId id="371" r:id="rId45"/>
    <p:sldId id="370" r:id="rId46"/>
    <p:sldId id="369" r:id="rId47"/>
    <p:sldId id="368" r:id="rId48"/>
    <p:sldId id="367" r:id="rId49"/>
    <p:sldId id="366" r:id="rId50"/>
    <p:sldId id="365" r:id="rId51"/>
    <p:sldId id="364" r:id="rId52"/>
  </p:sldIdLst>
  <p:sldSz cx="12192000" cy="6858000"/>
  <p:notesSz cx="6858000" cy="9144000"/>
  <p:custDataLst>
    <p:tags r:id="rId5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6" Type="http://schemas.openxmlformats.org/officeDocument/2006/relationships/tags" Target="tags/tag9.xml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5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tags" Target="../tags/tag6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image" Target="../media/image44.png"/><Relationship Id="rId2" Type="http://schemas.openxmlformats.org/officeDocument/2006/relationships/tags" Target="../tags/tag7.xml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64230" y="3067050"/>
            <a:ext cx="546354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4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7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6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8095" y="1267495"/>
            <a:ext cx="361904" cy="390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9515" y="2997200"/>
            <a:ext cx="868045" cy="594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99515" y="4850765"/>
            <a:ext cx="619760" cy="657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6335" y="990600"/>
            <a:ext cx="672465" cy="725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58095" y="3029174"/>
            <a:ext cx="361904" cy="390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34415" y="4732020"/>
            <a:ext cx="854075" cy="749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06170" y="1063625"/>
            <a:ext cx="812800" cy="664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20000" y="3022015"/>
            <a:ext cx="428571" cy="381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58095" y="4862261"/>
            <a:ext cx="361904" cy="390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8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000" y="1258646"/>
            <a:ext cx="419047" cy="372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836930"/>
            <a:ext cx="10481310" cy="2635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3472815"/>
            <a:ext cx="10481310" cy="3180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7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4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975" y="1000125"/>
            <a:ext cx="623570" cy="626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20000" y="2878325"/>
            <a:ext cx="419047" cy="381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40155" y="4493895"/>
            <a:ext cx="581025" cy="680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4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80160" y="1098550"/>
            <a:ext cx="590550" cy="614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20000" y="3010812"/>
            <a:ext cx="419047" cy="381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58095" y="4782864"/>
            <a:ext cx="352380" cy="390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0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000" y="1219666"/>
            <a:ext cx="419047" cy="381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8405" y="2864485"/>
            <a:ext cx="702945" cy="618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58095" y="4772731"/>
            <a:ext cx="361904" cy="381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76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8095" y="1334903"/>
            <a:ext cx="352380" cy="391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82"/>
          <a:stretch>
            <a:fillRect/>
          </a:stretch>
        </p:blipFill>
        <p:spPr>
          <a:xfrm>
            <a:off x="479425" y="764725"/>
            <a:ext cx="10800080" cy="4104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4868995"/>
            <a:ext cx="10800000" cy="2036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722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05714" y="3070961"/>
            <a:ext cx="361904" cy="400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67619" y="4874161"/>
            <a:ext cx="419047" cy="381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6965" y="1305560"/>
            <a:ext cx="603250" cy="597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80795" y="3107690"/>
            <a:ext cx="429895" cy="552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80795" y="4890770"/>
            <a:ext cx="448945" cy="585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7770" y="1315720"/>
            <a:ext cx="521970" cy="544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20000" y="3109124"/>
            <a:ext cx="419047" cy="37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58095" y="4902783"/>
            <a:ext cx="371428" cy="37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37615" y="1271905"/>
            <a:ext cx="507365" cy="574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9515" y="2997200"/>
            <a:ext cx="757555" cy="619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4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3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68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5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33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6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8095" y="1353208"/>
            <a:ext cx="352380" cy="390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58095" y="3135359"/>
            <a:ext cx="352380" cy="390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98180"/>
            <a:ext cx="10800000" cy="164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358095" y="4803308"/>
            <a:ext cx="371428" cy="382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415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1196" y="1174926"/>
            <a:ext cx="350854" cy="312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11196" y="2650048"/>
            <a:ext cx="343057" cy="304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57976" y="4109560"/>
            <a:ext cx="272886" cy="312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57976" y="5576878"/>
            <a:ext cx="272886" cy="312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91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8095" y="1353394"/>
            <a:ext cx="361904" cy="390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60475" y="3075305"/>
            <a:ext cx="484505" cy="661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77925" y="4874260"/>
            <a:ext cx="639445" cy="649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692600"/>
            <a:ext cx="78808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1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1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040" y="764990"/>
            <a:ext cx="106195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5245" y="2864485"/>
            <a:ext cx="509270" cy="525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67619" y="4529514"/>
            <a:ext cx="419047" cy="381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000" y="1257981"/>
            <a:ext cx="419047" cy="371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50950" y="2926080"/>
            <a:ext cx="459740" cy="502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49350" y="4613275"/>
            <a:ext cx="570865" cy="563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8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000" y="1181539"/>
            <a:ext cx="419047" cy="380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40155" y="2867660"/>
            <a:ext cx="480060" cy="561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06805" y="4533900"/>
            <a:ext cx="594360" cy="564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5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39520" y="1191260"/>
            <a:ext cx="461645" cy="537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69670" y="2868295"/>
            <a:ext cx="550545" cy="589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4260" y="1071245"/>
            <a:ext cx="774065" cy="627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72210" y="3004185"/>
            <a:ext cx="567055" cy="519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4260" y="4485005"/>
            <a:ext cx="899795" cy="900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10" y="899610"/>
            <a:ext cx="10800000" cy="204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9490" y="1087755"/>
            <a:ext cx="870585" cy="855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852870"/>
            <a:ext cx="10800000" cy="3473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137920" y="3053080"/>
            <a:ext cx="476250" cy="562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1228725" y="4806950"/>
            <a:ext cx="547370" cy="525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675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55735" y="1028000"/>
            <a:ext cx="303850" cy="32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09980" y="2401570"/>
            <a:ext cx="638175" cy="680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10615" y="3869055"/>
            <a:ext cx="520700" cy="617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71727" y="5548000"/>
            <a:ext cx="271865" cy="32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8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6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2023-11-04T05:01:36Z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