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27" r:id="rId4"/>
    <p:sldId id="426" r:id="rId5"/>
    <p:sldId id="425" r:id="rId6"/>
    <p:sldId id="424" r:id="rId7"/>
    <p:sldId id="423" r:id="rId8"/>
    <p:sldId id="422" r:id="rId9"/>
    <p:sldId id="421" r:id="rId10"/>
    <p:sldId id="420" r:id="rId11"/>
    <p:sldId id="419" r:id="rId12"/>
    <p:sldId id="418" r:id="rId13"/>
    <p:sldId id="417" r:id="rId14"/>
    <p:sldId id="416" r:id="rId15"/>
    <p:sldId id="415" r:id="rId16"/>
    <p:sldId id="414" r:id="rId17"/>
    <p:sldId id="412" r:id="rId18"/>
    <p:sldId id="411" r:id="rId19"/>
    <p:sldId id="410" r:id="rId20"/>
    <p:sldId id="409" r:id="rId21"/>
    <p:sldId id="408" r:id="rId22"/>
    <p:sldId id="407" r:id="rId23"/>
    <p:sldId id="406" r:id="rId24"/>
    <p:sldId id="405" r:id="rId25"/>
    <p:sldId id="404" r:id="rId26"/>
    <p:sldId id="403" r:id="rId27"/>
    <p:sldId id="402" r:id="rId28"/>
    <p:sldId id="401" r:id="rId29"/>
    <p:sldId id="399" r:id="rId30"/>
    <p:sldId id="398" r:id="rId31"/>
    <p:sldId id="397" r:id="rId32"/>
    <p:sldId id="396" r:id="rId33"/>
    <p:sldId id="395" r:id="rId34"/>
    <p:sldId id="394" r:id="rId35"/>
    <p:sldId id="491" r:id="rId36"/>
    <p:sldId id="392" r:id="rId37"/>
    <p:sldId id="391" r:id="rId38"/>
    <p:sldId id="390" r:id="rId39"/>
    <p:sldId id="389" r:id="rId40"/>
    <p:sldId id="388" r:id="rId41"/>
    <p:sldId id="492" r:id="rId42"/>
    <p:sldId id="386" r:id="rId43"/>
    <p:sldId id="385" r:id="rId44"/>
    <p:sldId id="384" r:id="rId45"/>
    <p:sldId id="383" r:id="rId46"/>
    <p:sldId id="382" r:id="rId47"/>
    <p:sldId id="381" r:id="rId48"/>
    <p:sldId id="380" r:id="rId49"/>
    <p:sldId id="379" r:id="rId50"/>
    <p:sldId id="378" r:id="rId51"/>
    <p:sldId id="377" r:id="rId52"/>
    <p:sldId id="375" r:id="rId53"/>
    <p:sldId id="374" r:id="rId54"/>
    <p:sldId id="373" r:id="rId55"/>
    <p:sldId id="372" r:id="rId56"/>
    <p:sldId id="371" r:id="rId57"/>
    <p:sldId id="370" r:id="rId58"/>
    <p:sldId id="368" r:id="rId59"/>
    <p:sldId id="367" r:id="rId60"/>
    <p:sldId id="366" r:id="rId61"/>
    <p:sldId id="365" r:id="rId62"/>
    <p:sldId id="364" r:id="rId63"/>
  </p:sldIdLst>
  <p:sldSz cx="12192000" cy="6858000"/>
  <p:notesSz cx="6858000" cy="9144000"/>
  <p:custDataLst>
    <p:tags r:id="rId6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7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5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6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7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8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tags" Target="../tags/tag9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tags" Target="../tags/tag10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62.png"/><Relationship Id="rId2" Type="http://schemas.openxmlformats.org/officeDocument/2006/relationships/tags" Target="../tags/tag1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13400"/>
            <a:ext cx="10800000" cy="282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53333" y="2629658"/>
            <a:ext cx="1019047" cy="28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24761" y="3306058"/>
            <a:ext cx="1142857" cy="31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58095" y="3915771"/>
            <a:ext cx="752380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3592765"/>
            <a:ext cx="295238" cy="31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865" y="1124585"/>
            <a:ext cx="378460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4165042"/>
            <a:ext cx="342857" cy="29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95973"/>
            <a:ext cx="304761" cy="2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3527766"/>
            <a:ext cx="276190" cy="2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76791"/>
            <a:ext cx="295238" cy="304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506060"/>
            <a:ext cx="295238" cy="304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55465"/>
            <a:ext cx="10800000" cy="481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911" y="936672"/>
            <a:ext cx="342857" cy="295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2670" y="3969385"/>
            <a:ext cx="40576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995" y="5589085"/>
            <a:ext cx="10800000" cy="794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311"/>
            <a:ext cx="295238" cy="30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127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0150" y="4117340"/>
            <a:ext cx="454025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9624695" y="909320"/>
            <a:ext cx="1895475" cy="234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62784"/>
            <a:ext cx="295238" cy="30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1782834"/>
            <a:ext cx="342857" cy="295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4105" y="2383790"/>
            <a:ext cx="397510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2360" y="2994025"/>
            <a:ext cx="408305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2360" y="3604895"/>
            <a:ext cx="417830" cy="403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05576"/>
            <a:ext cx="295238" cy="314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1716210"/>
            <a:ext cx="333333" cy="29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1880" y="2326640"/>
            <a:ext cx="419735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865" y="3529330"/>
            <a:ext cx="39941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5714" y="4149204"/>
            <a:ext cx="295238" cy="314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18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857" y="5358807"/>
            <a:ext cx="266666" cy="29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5969146"/>
            <a:ext cx="304761" cy="29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7065"/>
            <a:ext cx="10800000" cy="558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076461"/>
            <a:ext cx="342857" cy="29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1686956"/>
            <a:ext cx="295238" cy="305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2297451"/>
            <a:ext cx="276190" cy="29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2917485"/>
            <a:ext cx="304761" cy="29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77142" y="3518441"/>
            <a:ext cx="342857" cy="29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5714" y="4739431"/>
            <a:ext cx="295238" cy="305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55700" y="5349875"/>
            <a:ext cx="345440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1560" y="5861685"/>
            <a:ext cx="48958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105390" cy="284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52265" y="3213100"/>
            <a:ext cx="56896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0" b="-258"/>
          <a:stretch>
            <a:fillRect/>
          </a:stretch>
        </p:blipFill>
        <p:spPr>
          <a:xfrm>
            <a:off x="1991995" y="4149090"/>
            <a:ext cx="8676640" cy="252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778510"/>
            <a:ext cx="9741535" cy="333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 flipV="1">
            <a:off x="2886075" y="2425065"/>
            <a:ext cx="651510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3840" y="3501390"/>
            <a:ext cx="51244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0" b="-258"/>
          <a:stretch>
            <a:fillRect/>
          </a:stretch>
        </p:blipFill>
        <p:spPr>
          <a:xfrm>
            <a:off x="1640840" y="4149090"/>
            <a:ext cx="8676640" cy="252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" y="789305"/>
            <a:ext cx="9648190" cy="43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57955" y="2877185"/>
            <a:ext cx="36449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54175" y="4029075"/>
            <a:ext cx="691515" cy="42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0" b="-258"/>
          <a:stretch>
            <a:fillRect/>
          </a:stretch>
        </p:blipFill>
        <p:spPr>
          <a:xfrm>
            <a:off x="4224020" y="4293235"/>
            <a:ext cx="7846060" cy="228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9135"/>
            <a:ext cx="8789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9665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4895" y="770255"/>
            <a:ext cx="419100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4895" y="2885440"/>
            <a:ext cx="419100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5530" y="3916045"/>
            <a:ext cx="45720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2825" y="5514340"/>
            <a:ext cx="50292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05382"/>
            <a:ext cx="333333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2296293"/>
            <a:ext cx="276190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3487204"/>
            <a:ext cx="342857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9"/>
          <a:stretch>
            <a:fillRect/>
          </a:stretch>
        </p:blipFill>
        <p:spPr>
          <a:xfrm>
            <a:off x="695960" y="1412875"/>
            <a:ext cx="10601960" cy="352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8"/>
          <a:stretch>
            <a:fillRect/>
          </a:stretch>
        </p:blipFill>
        <p:spPr>
          <a:xfrm>
            <a:off x="767715" y="1197160"/>
            <a:ext cx="10601960" cy="230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645350"/>
            <a:ext cx="10800000" cy="44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052645"/>
            <a:ext cx="10800000" cy="434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172129"/>
            <a:ext cx="333333" cy="29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0285" y="3429000"/>
            <a:ext cx="52578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2040" y="1012825"/>
            <a:ext cx="49212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3795" y="987425"/>
            <a:ext cx="427990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38"/>
          <a:stretch>
            <a:fillRect/>
          </a:stretch>
        </p:blipFill>
        <p:spPr>
          <a:xfrm>
            <a:off x="695960" y="1196975"/>
            <a:ext cx="10400030" cy="347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4082033"/>
            <a:ext cx="295238" cy="30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57" y="5274530"/>
            <a:ext cx="266666" cy="295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8"/>
          <a:stretch>
            <a:fillRect/>
          </a:stretch>
        </p:blipFill>
        <p:spPr>
          <a:xfrm>
            <a:off x="767715" y="1485265"/>
            <a:ext cx="10695305" cy="243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918400"/>
            <a:ext cx="10800000" cy="102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219708"/>
            <a:ext cx="276190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3658689"/>
            <a:ext cx="304761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43811"/>
            <a:ext cx="295238" cy="30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0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1426" y="1117133"/>
            <a:ext cx="262911" cy="2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2360" y="3439275"/>
            <a:ext cx="290108" cy="2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72220"/>
            <a:ext cx="342857" cy="295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3002811"/>
            <a:ext cx="342857" cy="295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0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648324"/>
            <a:ext cx="333333" cy="29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05"/>
          <a:stretch>
            <a:fillRect/>
          </a:stretch>
        </p:blipFill>
        <p:spPr>
          <a:xfrm>
            <a:off x="767715" y="2781300"/>
            <a:ext cx="10800080" cy="10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05620"/>
            <a:ext cx="10800000" cy="531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9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761" y="3404406"/>
            <a:ext cx="342857" cy="295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95989"/>
            <a:ext cx="295238" cy="305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841378"/>
            <a:ext cx="304761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43"/>
          <a:stretch>
            <a:fillRect/>
          </a:stretch>
        </p:blipFill>
        <p:spPr>
          <a:xfrm>
            <a:off x="657225" y="837115"/>
            <a:ext cx="10800080" cy="105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05" y="1887670"/>
            <a:ext cx="10800000" cy="4724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1661576" y="2087704"/>
            <a:ext cx="3990476" cy="37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1468755" y="3034030"/>
            <a:ext cx="1010158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1280624" y="3830859"/>
            <a:ext cx="1209523" cy="29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1680624" y="5574015"/>
            <a:ext cx="9590476" cy="29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auto">
          <a:xfrm>
            <a:off x="1271100" y="6145541"/>
            <a:ext cx="2904761" cy="37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53333" y="3476865"/>
            <a:ext cx="619047" cy="371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4285" y="1152976"/>
            <a:ext cx="609523" cy="266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10476" y="1734007"/>
            <a:ext cx="819047" cy="266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05714" y="2857968"/>
            <a:ext cx="828571" cy="30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20000" y="4020030"/>
            <a:ext cx="780952" cy="29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3"/>
          <a:stretch>
            <a:fillRect/>
          </a:stretch>
        </p:blipFill>
        <p:spPr>
          <a:xfrm>
            <a:off x="623570" y="1269550"/>
            <a:ext cx="10800080" cy="362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9194" y="1419358"/>
            <a:ext cx="295238" cy="305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0622" y="2620432"/>
            <a:ext cx="342857" cy="29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3490605"/>
            <a:ext cx="295238" cy="30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3333" y="4692667"/>
            <a:ext cx="276190" cy="29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14937"/>
            <a:ext cx="342857" cy="295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2915956"/>
            <a:ext cx="333333" cy="295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1080" y="4693920"/>
            <a:ext cx="499110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9523" y="3728413"/>
            <a:ext cx="942857" cy="362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77142" y="5140002"/>
            <a:ext cx="1352380" cy="371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4" b="58899"/>
          <a:stretch>
            <a:fillRect/>
          </a:stretch>
        </p:blipFill>
        <p:spPr>
          <a:xfrm>
            <a:off x="720090" y="5661660"/>
            <a:ext cx="10800080" cy="7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TFhM2RhYzI2NWUwNWU0YjBjZDk5MTExNzY5ZDMyYT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诺</cp:lastModifiedBy>
  <cp:revision>37</cp:revision>
  <dcterms:created xsi:type="dcterms:W3CDTF">2015-09-16T06:52:00Z</dcterms:created>
  <dcterms:modified xsi:type="dcterms:W3CDTF">2023-11-03T12:45:59Z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