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88670" y="3147060"/>
            <a:ext cx="10614660" cy="563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10235" y="1016635"/>
            <a:ext cx="10853420" cy="66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1838325"/>
            <a:ext cx="10667365" cy="745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90" y="2713355"/>
            <a:ext cx="10873740" cy="796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81990" y="3761740"/>
            <a:ext cx="10759440" cy="626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81990" y="4640580"/>
            <a:ext cx="11126470" cy="646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8" grpId="0" bldLvl="0" animBg="1"/>
      <p:bldP spid="27" grpId="0" bldLvl="0" animBg="1"/>
      <p:bldP spid="3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85545"/>
            <a:ext cx="10598785" cy="57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012315"/>
            <a:ext cx="4929505" cy="680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09135"/>
            <a:ext cx="70764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560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91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34305" y="3506470"/>
            <a:ext cx="4916805" cy="656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31699" y="4558571"/>
            <a:ext cx="1337019" cy="404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063875" y="5156200"/>
            <a:ext cx="3194050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755265" y="5964555"/>
            <a:ext cx="4077970" cy="60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0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2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71015" y="4279900"/>
            <a:ext cx="9168765" cy="640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81430" y="5064125"/>
            <a:ext cx="9657715" cy="66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101090" y="5848985"/>
            <a:ext cx="1757045" cy="722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42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84350" y="2642870"/>
            <a:ext cx="8897620" cy="681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21105" y="3465195"/>
            <a:ext cx="9347200" cy="65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740535" y="5210175"/>
            <a:ext cx="9069070" cy="579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221105" y="6005830"/>
            <a:ext cx="6433185" cy="61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9" grpId="0" bldLvl="0" animBg="1"/>
      <p:bldP spid="2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77390" y="1965960"/>
            <a:ext cx="9385935" cy="66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01115" y="2927985"/>
            <a:ext cx="2742565" cy="65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9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901950" y="4194810"/>
            <a:ext cx="7520305" cy="724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5165" y="5128260"/>
            <a:ext cx="9885045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5165" y="5895975"/>
            <a:ext cx="5584190" cy="670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2023-11-03T15:33:51Z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