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5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99310" y="3078480"/>
            <a:ext cx="7993380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8735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42630" y="1678940"/>
            <a:ext cx="503555" cy="4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68665" y="4544060"/>
            <a:ext cx="561975" cy="62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5850" y="3073400"/>
            <a:ext cx="687070" cy="62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62845" y="3905250"/>
            <a:ext cx="672465" cy="65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8450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836745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764990"/>
            <a:ext cx="10775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64990"/>
            <a:ext cx="10800000" cy="497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6745"/>
            <a:ext cx="10800000" cy="565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105393" y="3477875"/>
            <a:ext cx="761904" cy="343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05393" y="5899707"/>
            <a:ext cx="885714" cy="390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06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48295" y="1676400"/>
            <a:ext cx="534670" cy="48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84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11715" y="2210435"/>
            <a:ext cx="682625" cy="66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8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87585" y="2074545"/>
            <a:ext cx="668020" cy="63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2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22264" y="1275589"/>
            <a:ext cx="286792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2021576"/>
            <a:ext cx="1057142" cy="391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58095" y="2842154"/>
            <a:ext cx="1371428" cy="391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03805" y="4331970"/>
            <a:ext cx="2393315" cy="65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27245" y="1910715"/>
            <a:ext cx="2578735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71060" y="4292600"/>
            <a:ext cx="2804795" cy="650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46805" y="1727200"/>
            <a:ext cx="2920365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81750" y="3489325"/>
            <a:ext cx="2129155" cy="50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25005" y="4225925"/>
            <a:ext cx="2252345" cy="578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7540"/>
            <a:ext cx="9404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56255" y="3778885"/>
            <a:ext cx="2318385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60103" y="4009730"/>
            <a:ext cx="1160997" cy="323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61561" y="5395782"/>
            <a:ext cx="456106" cy="290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81545" y="5232400"/>
            <a:ext cx="993140" cy="53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19578" y="6101257"/>
            <a:ext cx="456106" cy="29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753754" y="6068058"/>
            <a:ext cx="1111240" cy="4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82535" y="5983605"/>
            <a:ext cx="1348740" cy="5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10860" y="1952625"/>
            <a:ext cx="1948180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58095" y="2109375"/>
            <a:ext cx="1142857" cy="391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97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90495" y="2617470"/>
            <a:ext cx="1680210" cy="49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52745" y="2587625"/>
            <a:ext cx="1370330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84040" y="5123180"/>
            <a:ext cx="2070100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67420" y="5134349"/>
            <a:ext cx="1235302" cy="343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600"/>
            <a:ext cx="100122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408522" y="4111495"/>
            <a:ext cx="388484" cy="353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2023-11-03T15:30:23Z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