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5580" y="3082290"/>
            <a:ext cx="672084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800000" cy="517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8867" y="4519450"/>
            <a:ext cx="714285" cy="38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89820" y="4509909"/>
            <a:ext cx="733333" cy="39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13629" y="4567153"/>
            <a:ext cx="523809" cy="33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4582" y="5349490"/>
            <a:ext cx="1266666" cy="38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830" y="1842135"/>
            <a:ext cx="1289050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9800" y="1867535"/>
            <a:ext cx="878840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2935" y="1842770"/>
            <a:ext cx="149669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31205" y="4326255"/>
            <a:ext cx="124777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85260" y="4337685"/>
            <a:ext cx="85661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24761" y="4482288"/>
            <a:ext cx="514285" cy="333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39047" y="4425055"/>
            <a:ext cx="942857" cy="39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6310" y="1944370"/>
            <a:ext cx="101473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62905" y="1757045"/>
            <a:ext cx="2328545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7680" y="1883410"/>
            <a:ext cx="712470" cy="64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09685" y="1946910"/>
            <a:ext cx="949325" cy="62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62857" y="4537441"/>
            <a:ext cx="723809" cy="3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63645" y="4400550"/>
            <a:ext cx="2651760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=</a:t>
            </a:r>
            <a:endParaRPr lang="en-US" altLang="zh-CN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36790" y="4366260"/>
            <a:ext cx="1040130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2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6350" y="2600960"/>
            <a:ext cx="54292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4115" y="4679315"/>
            <a:ext cx="516890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34930" y="2760345"/>
            <a:ext cx="48069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2845" y="2406650"/>
            <a:ext cx="74549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6805" y="5325745"/>
            <a:ext cx="60706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8005" y="2647950"/>
            <a:ext cx="151384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9045" y="2712720"/>
            <a:ext cx="2019935" cy="59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7415" y="5203190"/>
            <a:ext cx="2017395" cy="5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72025" y="5105400"/>
            <a:ext cx="145669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3515" y="1946910"/>
            <a:ext cx="107061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86500" y="1946910"/>
            <a:ext cx="239585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24720" y="1943100"/>
            <a:ext cx="90678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91428" y="4531062"/>
            <a:ext cx="1447619" cy="381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4569229"/>
            <a:ext cx="1638095" cy="4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53333" y="4569229"/>
            <a:ext cx="523809" cy="34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8"/>
          <a:stretch>
            <a:fillRect/>
          </a:stretch>
        </p:blipFill>
        <p:spPr>
          <a:xfrm>
            <a:off x="720090" y="837115"/>
            <a:ext cx="10800080" cy="170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42355"/>
            <a:ext cx="10800000" cy="41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107180" y="3470275"/>
            <a:ext cx="198818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227570" y="3356610"/>
            <a:ext cx="145224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4700958" y="5194328"/>
            <a:ext cx="819047" cy="42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6897370" y="5116830"/>
            <a:ext cx="90043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9118600" y="5095875"/>
            <a:ext cx="151320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auto">
          <a:xfrm>
            <a:off x="2053339" y="5976565"/>
            <a:ext cx="1285714" cy="39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2045" y="2814320"/>
            <a:ext cx="741045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576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3740" y="2750820"/>
            <a:ext cx="1210310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0390" y="2741930"/>
            <a:ext cx="85026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85740" y="5178425"/>
            <a:ext cx="137160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7140" y="5168900"/>
            <a:ext cx="109791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FhM2RhYzI2NWUwNWU0YjBjZDk5MTExNzY5ZDMyYT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