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4070" y="3048000"/>
            <a:ext cx="802386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4265" y="1886585"/>
            <a:ext cx="68072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00920" y="4390390"/>
            <a:ext cx="767080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5714" y="2813700"/>
            <a:ext cx="409523" cy="381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59682" y="1953000"/>
            <a:ext cx="341798" cy="36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77671" y="4419000"/>
            <a:ext cx="314814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124695"/>
            <a:ext cx="361904" cy="400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1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3770" y="1115060"/>
            <a:ext cx="53403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8268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764990"/>
            <a:ext cx="842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518958" y="3507493"/>
            <a:ext cx="1448438" cy="29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99006" y="4793273"/>
            <a:ext cx="683365" cy="304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10506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1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69770" y="2415540"/>
            <a:ext cx="811466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63650" y="3311525"/>
            <a:ext cx="186817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985645" y="5353685"/>
            <a:ext cx="808291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82065" y="6096000"/>
            <a:ext cx="677989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2490" y="1948180"/>
            <a:ext cx="934720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48571" y="2983927"/>
            <a:ext cx="1885714" cy="47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5709" y="1919423"/>
            <a:ext cx="2168673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72000" y="2543810"/>
            <a:ext cx="111379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66590" y="5529580"/>
            <a:ext cx="2189480" cy="407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94955" y="1946910"/>
            <a:ext cx="1777365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1904" y="4563245"/>
            <a:ext cx="1628571" cy="476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7619" y="1143641"/>
            <a:ext cx="2742857" cy="3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48571" y="2793311"/>
            <a:ext cx="1209523" cy="3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91428" y="4538338"/>
            <a:ext cx="1047619" cy="286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34795" y="4785995"/>
            <a:ext cx="3263900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81650" y="5490845"/>
            <a:ext cx="3265170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6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25650" y="1991360"/>
            <a:ext cx="4409440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98390" y="3460750"/>
            <a:ext cx="3251200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846060" y="4362450"/>
            <a:ext cx="345059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484809" y="5322340"/>
            <a:ext cx="1025963" cy="37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073640" y="4259580"/>
            <a:ext cx="68961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7600" y="3428365"/>
            <a:ext cx="59563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37</cp:revision>
  <dcterms:created xsi:type="dcterms:W3CDTF">2015-09-16T06:52:00Z</dcterms:created>
  <dcterms:modified xsi:type="dcterms:W3CDTF">2023-11-04T04:13:38Z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