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1" r:id="rId4"/>
    <p:sldId id="379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710" y="3158490"/>
            <a:ext cx="11498580" cy="541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1052830"/>
            <a:ext cx="11543030" cy="428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4500" y="1557020"/>
            <a:ext cx="11302365" cy="26784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9135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748520" y="5104130"/>
            <a:ext cx="59372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6775" y="1745615"/>
            <a:ext cx="51498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86140" y="4624705"/>
            <a:ext cx="516255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2058864"/>
            <a:ext cx="371428" cy="3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761" y="4654705"/>
            <a:ext cx="942857" cy="391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15238" y="4664246"/>
            <a:ext cx="771428" cy="38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4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8118" y="2623583"/>
            <a:ext cx="1141668" cy="32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51124" y="2623583"/>
            <a:ext cx="1560553" cy="41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62870" y="5630944"/>
            <a:ext cx="985612" cy="24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05140" y="5581643"/>
            <a:ext cx="443525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91428" y="2981665"/>
            <a:ext cx="847619" cy="38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02525" y="2868930"/>
            <a:ext cx="1025525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75775" y="2868295"/>
            <a:ext cx="1354455" cy="62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2023-11-03T15:24:05Z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