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8" r:id="rId4"/>
    <p:sldId id="387" r:id="rId5"/>
    <p:sldId id="386" r:id="rId6"/>
    <p:sldId id="385" r:id="rId7"/>
    <p:sldId id="384" r:id="rId8"/>
    <p:sldId id="383" r:id="rId9"/>
    <p:sldId id="381" r:id="rId10"/>
    <p:sldId id="380" r:id="rId11"/>
    <p:sldId id="379" r:id="rId12"/>
    <p:sldId id="378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5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78330" y="3074670"/>
            <a:ext cx="843534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6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81895" y="1961515"/>
            <a:ext cx="533400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7915" y="2083435"/>
            <a:ext cx="636905" cy="54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73335" y="1098550"/>
            <a:ext cx="489585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1277153"/>
            <a:ext cx="419047" cy="381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9109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33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09470" y="2631440"/>
            <a:ext cx="8744585" cy="68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96074" y="3698520"/>
            <a:ext cx="1137038" cy="451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956435" y="6032500"/>
            <a:ext cx="4582795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2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044065" y="2832735"/>
            <a:ext cx="9180830" cy="64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10665" y="3599815"/>
            <a:ext cx="6562725" cy="70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5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22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1353176"/>
            <a:ext cx="419047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6020" y="3163570"/>
            <a:ext cx="534670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964823"/>
            <a:ext cx="371428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1153946"/>
            <a:ext cx="419047" cy="373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599505"/>
            <a:ext cx="10800000" cy="371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319530" y="2839085"/>
            <a:ext cx="438785" cy="5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367625" y="4774312"/>
            <a:ext cx="419047" cy="381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3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370" y="1114425"/>
            <a:ext cx="59690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9185" y="2563495"/>
            <a:ext cx="539750" cy="52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5515" y="3959225"/>
            <a:ext cx="698500" cy="601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37920" y="5560060"/>
            <a:ext cx="501015" cy="5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2023-11-03T15:10:07Z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