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6" r:id="rId4"/>
    <p:sldId id="385" r:id="rId5"/>
    <p:sldId id="384" r:id="rId6"/>
    <p:sldId id="383" r:id="rId7"/>
    <p:sldId id="382" r:id="rId8"/>
    <p:sldId id="380" r:id="rId9"/>
    <p:sldId id="379" r:id="rId10"/>
    <p:sldId id="378" r:id="rId11"/>
    <p:sldId id="377" r:id="rId12"/>
    <p:sldId id="376" r:id="rId13"/>
    <p:sldId id="375" r:id="rId14"/>
    <p:sldId id="409" r:id="rId15"/>
    <p:sldId id="374" r:id="rId16"/>
    <p:sldId id="373" r:id="rId17"/>
    <p:sldId id="372" r:id="rId18"/>
    <p:sldId id="371" r:id="rId19"/>
    <p:sldId id="370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20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5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49780" y="3070860"/>
            <a:ext cx="809244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53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4095" y="1730375"/>
            <a:ext cx="68643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87280" y="4369435"/>
            <a:ext cx="684530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0140" y="2871470"/>
            <a:ext cx="694055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3098059"/>
            <a:ext cx="371427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47"/>
          <a:stretch>
            <a:fillRect/>
          </a:stretch>
        </p:blipFill>
        <p:spPr>
          <a:xfrm>
            <a:off x="983615" y="836930"/>
            <a:ext cx="9442450" cy="436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53"/>
          <a:stretch>
            <a:fillRect/>
          </a:stretch>
        </p:blipFill>
        <p:spPr>
          <a:xfrm>
            <a:off x="839470" y="1484630"/>
            <a:ext cx="10391775" cy="304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8425" y="4491990"/>
            <a:ext cx="385445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8500" y="6120235"/>
            <a:ext cx="413536" cy="367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7515" y="1148069"/>
            <a:ext cx="376796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1008" y="2598550"/>
            <a:ext cx="318183" cy="34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1008" y="4057414"/>
            <a:ext cx="326556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6320" y="5405755"/>
            <a:ext cx="554990" cy="70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3905"/>
            <a:ext cx="9619615" cy="443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7995" y="858520"/>
            <a:ext cx="614680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78000" y="2419985"/>
            <a:ext cx="69596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8000" y="3796030"/>
            <a:ext cx="59118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300980"/>
            <a:ext cx="9619615" cy="15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737995" y="5372100"/>
            <a:ext cx="581025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9551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252367" y="4529028"/>
            <a:ext cx="1334487" cy="314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89596" y="6022070"/>
            <a:ext cx="1122539" cy="39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576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190" y="5224145"/>
            <a:ext cx="665416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91970" y="4403090"/>
            <a:ext cx="9432925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2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6685" y="3204845"/>
            <a:ext cx="7687310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4645" y="2407920"/>
            <a:ext cx="8524240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49070" y="6049010"/>
            <a:ext cx="346583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21155" y="5255895"/>
            <a:ext cx="839152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9523" y="1372464"/>
            <a:ext cx="942857" cy="286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43809" y="3088738"/>
            <a:ext cx="1047619" cy="390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96190" y="4909897"/>
            <a:ext cx="609523" cy="381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9129" y="1987440"/>
            <a:ext cx="1845031" cy="35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69510" y="3536315"/>
            <a:ext cx="203835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36025" y="5366407"/>
            <a:ext cx="1661402" cy="30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024620" y="1154430"/>
            <a:ext cx="1818640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63005" y="3016885"/>
            <a:ext cx="259588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77380" y="4514850"/>
            <a:ext cx="2216785" cy="784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705485"/>
            <a:ext cx="10281920" cy="518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1700" y="2538730"/>
            <a:ext cx="138303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4345" y="2504440"/>
            <a:ext cx="1889760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29435" y="3620135"/>
            <a:ext cx="791845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23795" y="5157470"/>
            <a:ext cx="2242185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75910" y="5013325"/>
            <a:ext cx="1063625" cy="73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021070"/>
            <a:ext cx="10281920" cy="7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745"/>
            <a:ext cx="10800000" cy="54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09194" y="2038067"/>
            <a:ext cx="1780952" cy="38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66337" y="2038067"/>
            <a:ext cx="1428571" cy="38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47289" y="4793482"/>
            <a:ext cx="800000" cy="4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56813" y="5651570"/>
            <a:ext cx="1076190" cy="381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79825" y="2877820"/>
            <a:ext cx="2058670" cy="63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25665" y="2827655"/>
            <a:ext cx="1616075" cy="68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06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597546" y="5079840"/>
            <a:ext cx="390468" cy="34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2023-11-03T13:20:50Z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