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8" r:id="rId4"/>
    <p:sldId id="427" r:id="rId5"/>
    <p:sldId id="426" r:id="rId6"/>
    <p:sldId id="425" r:id="rId7"/>
    <p:sldId id="424" r:id="rId8"/>
    <p:sldId id="422" r:id="rId9"/>
    <p:sldId id="421" r:id="rId10"/>
    <p:sldId id="420" r:id="rId11"/>
    <p:sldId id="419" r:id="rId12"/>
    <p:sldId id="418" r:id="rId13"/>
    <p:sldId id="417" r:id="rId14"/>
    <p:sldId id="416" r:id="rId15"/>
    <p:sldId id="415" r:id="rId16"/>
    <p:sldId id="414" r:id="rId17"/>
    <p:sldId id="412" r:id="rId18"/>
    <p:sldId id="411" r:id="rId19"/>
    <p:sldId id="410" r:id="rId20"/>
    <p:sldId id="409" r:id="rId21"/>
    <p:sldId id="408" r:id="rId22"/>
    <p:sldId id="406" r:id="rId23"/>
    <p:sldId id="405" r:id="rId24"/>
    <p:sldId id="404" r:id="rId25"/>
    <p:sldId id="403" r:id="rId26"/>
    <p:sldId id="493" r:id="rId27"/>
    <p:sldId id="402" r:id="rId28"/>
    <p:sldId id="400" r:id="rId29"/>
    <p:sldId id="399" r:id="rId30"/>
    <p:sldId id="398" r:id="rId31"/>
    <p:sldId id="397" r:id="rId32"/>
    <p:sldId id="396" r:id="rId33"/>
    <p:sldId id="395" r:id="rId34"/>
    <p:sldId id="394" r:id="rId35"/>
    <p:sldId id="393" r:id="rId36"/>
    <p:sldId id="392" r:id="rId37"/>
    <p:sldId id="391" r:id="rId38"/>
    <p:sldId id="390" r:id="rId39"/>
    <p:sldId id="389" r:id="rId40"/>
    <p:sldId id="388" r:id="rId41"/>
    <p:sldId id="387" r:id="rId42"/>
    <p:sldId id="386" r:id="rId43"/>
    <p:sldId id="384" r:id="rId44"/>
    <p:sldId id="383" r:id="rId45"/>
    <p:sldId id="382" r:id="rId46"/>
    <p:sldId id="381" r:id="rId47"/>
    <p:sldId id="379" r:id="rId48"/>
    <p:sldId id="378" r:id="rId49"/>
    <p:sldId id="377" r:id="rId50"/>
    <p:sldId id="376" r:id="rId51"/>
    <p:sldId id="375" r:id="rId52"/>
    <p:sldId id="494" r:id="rId53"/>
    <p:sldId id="373" r:id="rId54"/>
    <p:sldId id="372" r:id="rId55"/>
    <p:sldId id="371" r:id="rId56"/>
    <p:sldId id="370" r:id="rId57"/>
    <p:sldId id="369" r:id="rId58"/>
    <p:sldId id="368" r:id="rId59"/>
    <p:sldId id="367" r:id="rId60"/>
    <p:sldId id="366" r:id="rId61"/>
    <p:sldId id="365" r:id="rId62"/>
    <p:sldId id="364" r:id="rId63"/>
  </p:sldIdLst>
  <p:sldSz cx="12192000" cy="6858000"/>
  <p:notesSz cx="6858000" cy="9144000"/>
  <p:custDataLst>
    <p:tags r:id="rId6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gs" Target="tags/tag16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8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9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0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tags" Target="../tags/tag13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tags" Target="../tags/tag14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tags" Target="../tags/tag15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007685"/>
            <a:ext cx="10800000" cy="28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00952" y="2783390"/>
            <a:ext cx="980952" cy="305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91428" y="3908359"/>
            <a:ext cx="1295238" cy="295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720090" y="837115"/>
            <a:ext cx="9871710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7500" y="3010542"/>
            <a:ext cx="252455" cy="270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7500" y="4552932"/>
            <a:ext cx="252455" cy="270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8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275" y="1086485"/>
            <a:ext cx="426085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9660" y="2630170"/>
            <a:ext cx="393065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9660" y="4222750"/>
            <a:ext cx="434340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5700" y="972185"/>
            <a:ext cx="519430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1885" y="3802380"/>
            <a:ext cx="511175" cy="48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1570" y="1112520"/>
            <a:ext cx="388620" cy="3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290" y="3816350"/>
            <a:ext cx="434975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8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53685"/>
            <a:ext cx="304761" cy="29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60"/>
          <a:stretch>
            <a:fillRect/>
          </a:stretch>
        </p:blipFill>
        <p:spPr>
          <a:xfrm>
            <a:off x="2567940" y="2421255"/>
            <a:ext cx="8568780" cy="12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800000" cy="5671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5641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05560"/>
            <a:ext cx="276190" cy="2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1668424"/>
            <a:ext cx="304761" cy="2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2231287"/>
            <a:ext cx="276190" cy="2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77142" y="2794150"/>
            <a:ext cx="342857" cy="2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5714" y="3357014"/>
            <a:ext cx="295238" cy="305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714" y="3919877"/>
            <a:ext cx="295238" cy="305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15238" y="4492280"/>
            <a:ext cx="276190" cy="29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057866"/>
            <a:ext cx="342857" cy="295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1620772"/>
            <a:ext cx="276190" cy="295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5714" y="2756123"/>
            <a:ext cx="304761" cy="295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8715" y="4023360"/>
            <a:ext cx="464820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624695" y="1052830"/>
            <a:ext cx="1742440" cy="232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8"/>
          <a:stretch>
            <a:fillRect/>
          </a:stretch>
        </p:blipFill>
        <p:spPr>
          <a:xfrm>
            <a:off x="623570" y="732155"/>
            <a:ext cx="10705465" cy="443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172075"/>
            <a:ext cx="10705465" cy="163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2229512"/>
            <a:ext cx="295238" cy="314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390" y="2810510"/>
            <a:ext cx="342900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390" y="3372485"/>
            <a:ext cx="333375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92530" y="3934460"/>
            <a:ext cx="36576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3165" y="4497070"/>
            <a:ext cx="336550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43809" y="5058915"/>
            <a:ext cx="295238" cy="314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4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925" y="1086485"/>
            <a:ext cx="31369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3795" y="1649730"/>
            <a:ext cx="35687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2213297"/>
            <a:ext cx="342857" cy="296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2767107"/>
            <a:ext cx="295238" cy="315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86"/>
          <a:stretch>
            <a:fillRect/>
          </a:stretch>
        </p:blipFill>
        <p:spPr>
          <a:xfrm>
            <a:off x="839470" y="765175"/>
            <a:ext cx="9970135" cy="312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95775" y="2421255"/>
            <a:ext cx="502285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4497705" y="3429000"/>
            <a:ext cx="5550535" cy="335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14"/>
          <a:stretch>
            <a:fillRect/>
          </a:stretch>
        </p:blipFill>
        <p:spPr>
          <a:xfrm>
            <a:off x="563245" y="1053015"/>
            <a:ext cx="10800080" cy="233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919220" y="1202055"/>
            <a:ext cx="367665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20870" y="2825750"/>
            <a:ext cx="617220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4512310" y="3285490"/>
            <a:ext cx="5550535" cy="335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5175"/>
            <a:ext cx="9879330" cy="312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79165" y="1205865"/>
            <a:ext cx="603250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25700" y="2289175"/>
            <a:ext cx="760095" cy="41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5617210" y="3357245"/>
            <a:ext cx="5550535" cy="335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7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99"/>
          <a:stretch>
            <a:fillRect/>
          </a:stretch>
        </p:blipFill>
        <p:spPr>
          <a:xfrm>
            <a:off x="720090" y="909505"/>
            <a:ext cx="10800080" cy="79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4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5278" y="1056457"/>
            <a:ext cx="303959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0608" y="2846956"/>
            <a:ext cx="261742" cy="27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0608" y="4358744"/>
            <a:ext cx="261742" cy="27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33722" y="5372234"/>
            <a:ext cx="295515" cy="26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05912"/>
            <a:ext cx="295238" cy="30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096022"/>
            <a:ext cx="276190" cy="295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4482800"/>
            <a:ext cx="342857" cy="295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9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7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7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086477"/>
            <a:ext cx="276190" cy="295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347400"/>
            <a:ext cx="342857" cy="295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6005" y="4941570"/>
            <a:ext cx="612775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450" y="941070"/>
            <a:ext cx="56515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20845"/>
            <a:ext cx="9261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86367"/>
            <a:ext cx="295238" cy="31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760" y="3873500"/>
            <a:ext cx="55499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2840" y="988695"/>
            <a:ext cx="48323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77571"/>
            <a:ext cx="295238" cy="307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55"/>
          <a:stretch>
            <a:fillRect/>
          </a:stretch>
        </p:blipFill>
        <p:spPr>
          <a:xfrm>
            <a:off x="2639695" y="2132965"/>
            <a:ext cx="7489280" cy="180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5513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375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800000" cy="550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1172014"/>
            <a:ext cx="276190" cy="295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010247"/>
            <a:ext cx="304761" cy="295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30" b="11923"/>
          <a:stretch>
            <a:fillRect/>
          </a:stretch>
        </p:blipFill>
        <p:spPr>
          <a:xfrm>
            <a:off x="2712085" y="5953125"/>
            <a:ext cx="6984455" cy="50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086402"/>
            <a:ext cx="276190" cy="295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526987"/>
            <a:ext cx="295238" cy="305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990"/>
            <a:ext cx="10107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53850"/>
            <a:ext cx="276190" cy="296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82"/>
          <a:stretch>
            <a:fillRect/>
          </a:stretch>
        </p:blipFill>
        <p:spPr>
          <a:xfrm>
            <a:off x="720090" y="972185"/>
            <a:ext cx="10800080" cy="310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62795"/>
            <a:ext cx="276190" cy="295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18"/>
          <a:stretch>
            <a:fillRect/>
          </a:stretch>
        </p:blipFill>
        <p:spPr>
          <a:xfrm>
            <a:off x="623570" y="1197160"/>
            <a:ext cx="10800080" cy="113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80622" y="1335158"/>
            <a:ext cx="342857" cy="295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5"/>
          <a:stretch>
            <a:fillRect/>
          </a:stretch>
        </p:blipFill>
        <p:spPr>
          <a:xfrm>
            <a:off x="2495550" y="2493010"/>
            <a:ext cx="7128600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63025"/>
            <a:ext cx="342857" cy="29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745"/>
            <a:ext cx="10800000" cy="5335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767715" y="837115"/>
            <a:ext cx="10107295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4234170"/>
            <a:ext cx="342857" cy="295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86666" y="4224631"/>
            <a:ext cx="7980952" cy="38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380" y="2279674"/>
            <a:ext cx="2771428" cy="372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4112328"/>
            <a:ext cx="4771428" cy="372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72380" y="3748442"/>
            <a:ext cx="619047" cy="267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4761" y="4998318"/>
            <a:ext cx="666666" cy="295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24595" y="885190"/>
            <a:ext cx="990600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4761" y="3029674"/>
            <a:ext cx="1095238" cy="295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15238" y="4229984"/>
            <a:ext cx="1323809" cy="30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5" y="933900"/>
            <a:ext cx="10800000" cy="62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556835"/>
            <a:ext cx="10800000" cy="4559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936477" y="1699918"/>
            <a:ext cx="342857" cy="29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795655" y="3301365"/>
            <a:ext cx="575945" cy="47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96290" y="4474210"/>
            <a:ext cx="574675" cy="48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9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3392700"/>
            <a:ext cx="295238" cy="30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2675" y="5658485"/>
            <a:ext cx="63944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05588"/>
            <a:ext cx="333333" cy="295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804068"/>
            <a:ext cx="295238" cy="31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1085" y="4400550"/>
            <a:ext cx="626745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0000" y="3135867"/>
            <a:ext cx="1628571" cy="29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00952" y="4336956"/>
            <a:ext cx="1514285" cy="371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96190" y="5233006"/>
            <a:ext cx="800000" cy="305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22" b="62234"/>
          <a:stretch>
            <a:fillRect/>
          </a:stretch>
        </p:blipFill>
        <p:spPr>
          <a:xfrm>
            <a:off x="720090" y="5877560"/>
            <a:ext cx="10800080" cy="7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36</cp:revision>
  <dcterms:created xsi:type="dcterms:W3CDTF">2015-09-16T06:52:00Z</dcterms:created>
  <dcterms:modified xsi:type="dcterms:W3CDTF">2023-11-03T12:55:06Z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