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9790" y="3070860"/>
            <a:ext cx="793242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7205" y="1224915"/>
            <a:ext cx="72263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9985" y="2971800"/>
            <a:ext cx="68961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5102312"/>
            <a:ext cx="304761" cy="38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72505" y="3001010"/>
            <a:ext cx="69913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43809" y="5014741"/>
            <a:ext cx="1400000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2402742"/>
            <a:ext cx="1733333" cy="371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5340534"/>
            <a:ext cx="2000000" cy="38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58230" y="1149985"/>
            <a:ext cx="184785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4269176"/>
            <a:ext cx="2133333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89240" y="4729480"/>
            <a:ext cx="54356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3485" y="3478530"/>
            <a:ext cx="56896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972000"/>
            <a:ext cx="10800000" cy="197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3206565"/>
            <a:ext cx="10800000" cy="28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845103" y="3416163"/>
            <a:ext cx="409523" cy="38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320" y="3136265"/>
            <a:ext cx="55245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/>
          <a:stretch>
            <a:fillRect/>
          </a:stretch>
        </p:blipFill>
        <p:spPr>
          <a:xfrm>
            <a:off x="695960" y="909505"/>
            <a:ext cx="10562590" cy="547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8976" y="2960262"/>
            <a:ext cx="409835" cy="36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