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3" r:id="rId3"/>
    <p:sldId id="390" r:id="rId4"/>
    <p:sldId id="389" r:id="rId5"/>
    <p:sldId id="388" r:id="rId6"/>
    <p:sldId id="387" r:id="rId7"/>
    <p:sldId id="386" r:id="rId8"/>
    <p:sldId id="385" r:id="rId9"/>
    <p:sldId id="383" r:id="rId10"/>
    <p:sldId id="382" r:id="rId11"/>
    <p:sldId id="381" r:id="rId12"/>
    <p:sldId id="380" r:id="rId13"/>
    <p:sldId id="379" r:id="rId14"/>
    <p:sldId id="378" r:id="rId15"/>
    <p:sldId id="376" r:id="rId16"/>
    <p:sldId id="375" r:id="rId17"/>
    <p:sldId id="374" r:id="rId18"/>
    <p:sldId id="373" r:id="rId19"/>
    <p:sldId id="372" r:id="rId20"/>
    <p:sldId id="371" r:id="rId21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7880" y="3078480"/>
            <a:ext cx="801624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890"/>
            <a:ext cx="982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1065" y="2771140"/>
            <a:ext cx="1099185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3200" y="2706370"/>
            <a:ext cx="126301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9525" y="2707640"/>
            <a:ext cx="82232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4980" y="3573145"/>
            <a:ext cx="274764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69970" y="5010785"/>
            <a:ext cx="288544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86040" y="5203190"/>
            <a:ext cx="240792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884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391525" y="4280535"/>
            <a:ext cx="614680" cy="65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6005" y="2795905"/>
            <a:ext cx="750570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631950" y="2061210"/>
            <a:ext cx="10297250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278110" y="2292350"/>
            <a:ext cx="64135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9135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20" y="3829685"/>
            <a:ext cx="617855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73227"/>
            <a:ext cx="361904" cy="3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8791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3120" y="3131820"/>
            <a:ext cx="55181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9135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440180" y="683895"/>
            <a:ext cx="9840685" cy="15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492825"/>
            <a:ext cx="10800000" cy="43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775200" y="4596130"/>
            <a:ext cx="147828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5530" y="1674495"/>
            <a:ext cx="68008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3475" y="4599305"/>
            <a:ext cx="61214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7290" y="2036445"/>
            <a:ext cx="62230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909505"/>
            <a:ext cx="10464165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0120" y="1005205"/>
            <a:ext cx="43878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2192825"/>
            <a:ext cx="371427" cy="381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29580" y="908685"/>
            <a:ext cx="1265555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3907058"/>
            <a:ext cx="3352380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9523" y="4812352"/>
            <a:ext cx="1476190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86370" y="1153160"/>
            <a:ext cx="212026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630" y="3926205"/>
            <a:ext cx="140843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72130" y="2997200"/>
            <a:ext cx="237426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7585" y="4772025"/>
            <a:ext cx="316230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2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1975" y="911225"/>
            <a:ext cx="214503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4256" y="3280727"/>
            <a:ext cx="1929811" cy="39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95044" y="4037170"/>
            <a:ext cx="1118502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86154" y="5542177"/>
            <a:ext cx="1512341" cy="39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559560" y="2759075"/>
            <a:ext cx="9217115" cy="181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111850" y="3943931"/>
            <a:ext cx="2095238" cy="39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397565" y="3943931"/>
            <a:ext cx="1171428" cy="39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4800" y="3696970"/>
            <a:ext cx="1995805" cy="68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8995" y="3769995"/>
            <a:ext cx="112077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9140" y="4704715"/>
            <a:ext cx="60134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26485" y="4688840"/>
            <a:ext cx="1602740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5714" y="3068828"/>
            <a:ext cx="1247619" cy="333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7142" y="3068828"/>
            <a:ext cx="828571" cy="333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39047" y="3011642"/>
            <a:ext cx="533333" cy="390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3809" y="4031463"/>
            <a:ext cx="866666" cy="28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91428" y="4031463"/>
            <a:ext cx="1057142" cy="37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