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63" r:id="rId3"/>
    <p:sldId id="375" r:id="rId4"/>
    <p:sldId id="374" r:id="rId5"/>
    <p:sldId id="373" r:id="rId6"/>
    <p:sldId id="372" r:id="rId7"/>
    <p:sldId id="371" r:id="rId8"/>
    <p:sldId id="370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77490" y="3097530"/>
            <a:ext cx="6637020" cy="6629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3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93300" y="3575685"/>
            <a:ext cx="811530" cy="829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7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34285" y="3995461"/>
            <a:ext cx="361904" cy="391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02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36965" y="3061335"/>
            <a:ext cx="658495" cy="843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98240" y="5363845"/>
            <a:ext cx="1634490" cy="52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53333" y="4020355"/>
            <a:ext cx="419047" cy="381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2030097"/>
            <a:ext cx="361904" cy="390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91428" y="4632447"/>
            <a:ext cx="371427" cy="381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15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62559" y="2675772"/>
            <a:ext cx="1045947" cy="312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75655" y="2714849"/>
            <a:ext cx="429307" cy="273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66685" y="2489200"/>
            <a:ext cx="1203960" cy="54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47190" y="5392420"/>
            <a:ext cx="2695575" cy="513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291705" y="5391785"/>
            <a:ext cx="1631950" cy="484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2050" y="3077210"/>
            <a:ext cx="734695" cy="58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2936487"/>
            <a:ext cx="361904" cy="400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13275" y="2804160"/>
            <a:ext cx="1280160" cy="540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05714" y="2905747"/>
            <a:ext cx="1628571" cy="390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91428" y="2905747"/>
            <a:ext cx="1380952" cy="390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700952" y="4639452"/>
            <a:ext cx="1638095" cy="381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567619" y="4744236"/>
            <a:ext cx="628571" cy="276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5229040"/>
            <a:ext cx="10800000" cy="104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03485" y="2774315"/>
            <a:ext cx="807720" cy="690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30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49910" y="1841743"/>
            <a:ext cx="360964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82725" y="4754564"/>
            <a:ext cx="319947" cy="328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2023-11-04T03:58:36Z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