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5980" y="3055620"/>
            <a:ext cx="794004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3862281"/>
            <a:ext cx="419047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3794252"/>
            <a:ext cx="419047" cy="381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993751"/>
            <a:ext cx="419047" cy="37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5070" y="1666875"/>
            <a:ext cx="58356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8395" y="4648835"/>
            <a:ext cx="65087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936530"/>
            <a:ext cx="361904" cy="3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2115529"/>
            <a:ext cx="333333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32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27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1115"/>
            <a:ext cx="10800000" cy="16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167245" y="3951605"/>
            <a:ext cx="218122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92350" y="5287010"/>
            <a:ext cx="126047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991884"/>
            <a:ext cx="371427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1982929"/>
            <a:ext cx="361904" cy="39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1096238"/>
            <a:ext cx="419047" cy="372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7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4416" y="1686317"/>
            <a:ext cx="227077" cy="25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267326"/>
            <a:ext cx="4257143" cy="4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96190" y="3086917"/>
            <a:ext cx="1295238" cy="39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5821067"/>
            <a:ext cx="133333" cy="7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5821067"/>
            <a:ext cx="2685714" cy="476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663055" y="1993265"/>
            <a:ext cx="1910715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3840" y="4797425"/>
            <a:ext cx="394335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6135" y="1088390"/>
            <a:ext cx="264096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555" y="3059430"/>
            <a:ext cx="2790190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8180" y="5604510"/>
            <a:ext cx="192405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7670" y="3466465"/>
            <a:ext cx="108331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0135" y="3599815"/>
            <a:ext cx="111633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8940" y="3435350"/>
            <a:ext cx="120142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5805" y="5309235"/>
            <a:ext cx="1377950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98690" y="5288280"/>
            <a:ext cx="74295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4500" y="1877060"/>
            <a:ext cx="196977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15070" y="1951990"/>
            <a:ext cx="1786890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3333" y="2964222"/>
            <a:ext cx="1285714" cy="476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22565" y="4634865"/>
            <a:ext cx="213233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49875" y="4634865"/>
            <a:ext cx="1252855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2485" y="2042160"/>
            <a:ext cx="153606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1855" y="2042795"/>
            <a:ext cx="1341120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67090" y="2164080"/>
            <a:ext cx="1142365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036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56671" y="4546485"/>
            <a:ext cx="342647" cy="3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