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29790" y="3086100"/>
            <a:ext cx="793242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96330" y="1085850"/>
            <a:ext cx="598170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40145" y="4509135"/>
            <a:ext cx="429260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31055" y="3738245"/>
            <a:ext cx="58420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8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720000" y="3592588"/>
            <a:ext cx="1904761" cy="46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29355" y="5025390"/>
            <a:ext cx="2623820" cy="769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95905" y="2002790"/>
            <a:ext cx="313182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03705" y="2781300"/>
            <a:ext cx="2279015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71615" y="4502150"/>
            <a:ext cx="213931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506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145335" y="4601286"/>
            <a:ext cx="318569" cy="34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3510" y="2934970"/>
            <a:ext cx="340360" cy="464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990"/>
            <a:ext cx="9303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97950" y="2372360"/>
            <a:ext cx="524510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97315" y="4522470"/>
            <a:ext cx="524510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900245"/>
            <a:ext cx="10800000" cy="101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916880"/>
            <a:ext cx="10800000" cy="34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836150" y="2874010"/>
            <a:ext cx="50546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9995" y="2639060"/>
            <a:ext cx="557530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506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9735" y="1744980"/>
            <a:ext cx="593090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63775" y="3253740"/>
            <a:ext cx="792480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2023-11-03T15:26:09Z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