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2" r:id="rId4"/>
    <p:sldId id="371" r:id="rId5"/>
    <p:sldId id="370" r:id="rId6"/>
    <p:sldId id="369" r:id="rId7"/>
    <p:sldId id="368" r:id="rId8"/>
    <p:sldId id="367" r:id="rId9"/>
    <p:sldId id="381" r:id="rId10"/>
    <p:sldId id="366" r:id="rId11"/>
    <p:sldId id="365" r:id="rId12"/>
    <p:sldId id="364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28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4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81000" y="3166110"/>
            <a:ext cx="11430000" cy="5257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89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910715" y="3849370"/>
            <a:ext cx="5331460" cy="499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519805" y="4624070"/>
            <a:ext cx="2673350" cy="628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748280" y="5434330"/>
            <a:ext cx="2334260" cy="681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936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625590" y="1156335"/>
            <a:ext cx="4035425" cy="515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40485" y="1828165"/>
            <a:ext cx="8176895" cy="650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5942965" y="3689985"/>
            <a:ext cx="3773170" cy="444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9915845" y="4617000"/>
            <a:ext cx="746094" cy="27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501775" y="5124450"/>
            <a:ext cx="4518025" cy="671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2" grpId="0" bldLvl="0" animBg="1"/>
      <p:bldP spid="14" grpId="0" animBg="1"/>
      <p:bldP spid="1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91770" y="1701165"/>
            <a:ext cx="11424285" cy="2945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91770" y="1196975"/>
            <a:ext cx="11708765" cy="323723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412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9406890" y="4215765"/>
            <a:ext cx="511810" cy="578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60635" y="3127375"/>
            <a:ext cx="483235" cy="486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43809" y="3039882"/>
            <a:ext cx="428571" cy="381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748571" y="4128305"/>
            <a:ext cx="1676190" cy="3909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796190" y="4128305"/>
            <a:ext cx="1419047" cy="3909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986666" y="5053264"/>
            <a:ext cx="742857" cy="3909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920000" y="5062800"/>
            <a:ext cx="809523" cy="3814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948571" y="5053264"/>
            <a:ext cx="1009523" cy="3909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139047" y="5062800"/>
            <a:ext cx="1133333" cy="3814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837"/>
          <a:stretch>
            <a:fillRect/>
          </a:stretch>
        </p:blipFill>
        <p:spPr>
          <a:xfrm>
            <a:off x="479425" y="1341120"/>
            <a:ext cx="10994390" cy="3527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35430" y="3046095"/>
            <a:ext cx="1758315" cy="709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010775" y="3068955"/>
            <a:ext cx="858520" cy="685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163"/>
          <a:stretch>
            <a:fillRect/>
          </a:stretch>
        </p:blipFill>
        <p:spPr>
          <a:xfrm>
            <a:off x="623570" y="1125220"/>
            <a:ext cx="10863580" cy="3463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878330" y="2756535"/>
            <a:ext cx="1781175" cy="805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608570" y="2925445"/>
            <a:ext cx="864870" cy="636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36</cp:revision>
  <dcterms:created xsi:type="dcterms:W3CDTF">2015-09-16T06:52:00Z</dcterms:created>
  <dcterms:modified xsi:type="dcterms:W3CDTF">2023-11-03T13:25:09Z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