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9280" y="3105150"/>
            <a:ext cx="847344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94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025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2055" y="1102360"/>
            <a:ext cx="608330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38" y="2030082"/>
            <a:ext cx="419047" cy="371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0145" y="1088390"/>
            <a:ext cx="733425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99259" y="1591719"/>
            <a:ext cx="264126" cy="27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5175"/>
            <a:ext cx="8950960" cy="515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021705"/>
            <a:ext cx="9663430" cy="52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695960" y="981075"/>
            <a:ext cx="10518140" cy="525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4380" y="2853055"/>
            <a:ext cx="563689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4350" y="5473700"/>
            <a:ext cx="676465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8813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02460" y="3101340"/>
            <a:ext cx="808482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43990" y="3707765"/>
            <a:ext cx="5099685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957070" y="5269865"/>
            <a:ext cx="780478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83335" y="5928360"/>
            <a:ext cx="227838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6020" y="1400810"/>
            <a:ext cx="53467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1265" y="2287905"/>
            <a:ext cx="48895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2370" y="3991610"/>
            <a:ext cx="64516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353012"/>
            <a:ext cx="419047" cy="37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42060" y="2189480"/>
            <a:ext cx="61658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2060" y="3933825"/>
            <a:ext cx="61658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000" y="4944058"/>
            <a:ext cx="419047" cy="37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5385" y="1112520"/>
            <a:ext cx="613410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765" y="2911475"/>
            <a:ext cx="64071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87553"/>
            <a:ext cx="352380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886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