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230" y="3188970"/>
            <a:ext cx="11559540" cy="480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72380" y="3106553"/>
            <a:ext cx="1580952" cy="390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86245" y="2916555"/>
            <a:ext cx="72199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48980" y="3009900"/>
            <a:ext cx="234251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580" y="764540"/>
            <a:ext cx="1205484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714039" y="4726785"/>
            <a:ext cx="351386" cy="31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181698"/>
            <a:ext cx="361904" cy="390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"/>
          <a:stretch>
            <a:fillRect/>
          </a:stretch>
        </p:blipFill>
        <p:spPr>
          <a:xfrm>
            <a:off x="695960" y="909505"/>
            <a:ext cx="9890760" cy="554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6734" y="2638781"/>
            <a:ext cx="383774" cy="34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5" y="683710"/>
            <a:ext cx="10800000" cy="26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4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342120" y="3491230"/>
            <a:ext cx="71310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67619" y="2374599"/>
            <a:ext cx="1323809" cy="28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63005" y="3997960"/>
            <a:ext cx="1557020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8095" y="1296602"/>
            <a:ext cx="1390475" cy="391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82920" y="2948940"/>
            <a:ext cx="2781300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72380" y="4074815"/>
            <a:ext cx="1714285" cy="381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01760" y="3143885"/>
            <a:ext cx="169926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1620" y="3970020"/>
            <a:ext cx="1303020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02380" y="4115435"/>
            <a:ext cx="153479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09970" y="4115435"/>
            <a:ext cx="88646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30515" y="4067810"/>
            <a:ext cx="159893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