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8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42010" y="3162300"/>
            <a:ext cx="1050798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43635"/>
            <a:ext cx="1091755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1800860"/>
            <a:ext cx="5753100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1990" y="3569970"/>
            <a:ext cx="1071435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81990" y="4346575"/>
            <a:ext cx="10714990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0090" y="2628900"/>
            <a:ext cx="10824845" cy="69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7" grpId="0" bldLvl="0" animBg="1"/>
      <p:bldP spid="3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2600"/>
            <a:ext cx="8570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89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0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45385" y="3187700"/>
            <a:ext cx="375475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00095" y="3900170"/>
            <a:ext cx="4077970" cy="5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488180" y="4655185"/>
            <a:ext cx="5241290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19200" y="5373370"/>
            <a:ext cx="3185160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540885" y="6042025"/>
            <a:ext cx="424307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708150" y="3063240"/>
            <a:ext cx="8543290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01420" y="3844290"/>
            <a:ext cx="436372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691005" y="5217795"/>
            <a:ext cx="8724265" cy="61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209675" y="5927725"/>
            <a:ext cx="518033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0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65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3095" y="2420620"/>
            <a:ext cx="820293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47775" y="3129280"/>
            <a:ext cx="7801610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61770" y="5200015"/>
            <a:ext cx="8734425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248410" y="6023610"/>
            <a:ext cx="880491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0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49935" y="3428365"/>
            <a:ext cx="10520045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1665" y="4260850"/>
            <a:ext cx="10618470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35635" y="5130165"/>
            <a:ext cx="1075499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2184" y="6098305"/>
            <a:ext cx="1304629" cy="37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4" grpId="0" bldLvl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6925" y="971550"/>
            <a:ext cx="10900410" cy="68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1780540"/>
            <a:ext cx="10582275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2642235"/>
            <a:ext cx="10767695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990" y="3430270"/>
            <a:ext cx="10636885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1990" y="4238625"/>
            <a:ext cx="10838815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81990" y="5174615"/>
            <a:ext cx="1068451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681990" y="5908040"/>
            <a:ext cx="10735310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bldLvl="0" animBg="1"/>
      <p:bldP spid="26" grpId="0" bldLvl="0" animBg="1"/>
      <p:bldP spid="34" grpId="0" bldLvl="0" animBg="1"/>
      <p:bldP spid="40" grpId="0" bldLvl="0" animBg="1"/>
      <p:bldP spid="4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2023-11-04T04:25:36Z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