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7" r:id="rId4"/>
    <p:sldId id="386" r:id="rId5"/>
    <p:sldId id="385" r:id="rId6"/>
    <p:sldId id="384" r:id="rId7"/>
    <p:sldId id="383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41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0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39664"/>
          <a:stretch>
            <a:fillRect/>
          </a:stretch>
        </p:blipFill>
        <p:spPr>
          <a:xfrm>
            <a:off x="176530" y="2277110"/>
            <a:ext cx="11838940" cy="136779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0532745" y="3717290"/>
            <a:ext cx="1511935" cy="1231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087880" y="4004945"/>
            <a:ext cx="8016240" cy="71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2191868"/>
            <a:ext cx="419047" cy="381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4270" y="2912745"/>
            <a:ext cx="774700" cy="85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1410" y="2781935"/>
            <a:ext cx="668020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7300" y="3034030"/>
            <a:ext cx="589915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4"/>
          <a:stretch>
            <a:fillRect/>
          </a:stretch>
        </p:blipFill>
        <p:spPr>
          <a:xfrm>
            <a:off x="767715" y="765175"/>
            <a:ext cx="7932420" cy="487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3750" y="2853055"/>
            <a:ext cx="49149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63750" y="4797425"/>
            <a:ext cx="63944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72580" y="1988820"/>
            <a:ext cx="4979035" cy="465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37"/>
          <a:stretch>
            <a:fillRect/>
          </a:stretch>
        </p:blipFill>
        <p:spPr>
          <a:xfrm>
            <a:off x="720090" y="765175"/>
            <a:ext cx="822579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08345" y="1557020"/>
            <a:ext cx="40703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63750" y="2925445"/>
            <a:ext cx="41465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84290" y="2061210"/>
            <a:ext cx="4979035" cy="465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8"/>
          <a:stretch>
            <a:fillRect/>
          </a:stretch>
        </p:blipFill>
        <p:spPr>
          <a:xfrm>
            <a:off x="479425" y="693420"/>
            <a:ext cx="8225790" cy="156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830830" y="1485900"/>
            <a:ext cx="802005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72580" y="2061210"/>
            <a:ext cx="4979035" cy="465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014585" cy="524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990"/>
            <a:ext cx="10800000" cy="50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80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18555" y="4640518"/>
            <a:ext cx="1482489" cy="27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25411" y="5424561"/>
            <a:ext cx="628699" cy="232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2055" y="2659380"/>
            <a:ext cx="58991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8885" y="1917065"/>
            <a:ext cx="546100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8720" y="1985010"/>
            <a:ext cx="68262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2196" y="1234613"/>
            <a:ext cx="1407819" cy="35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66030" y="2796540"/>
            <a:ext cx="111950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53128" y="5418930"/>
            <a:ext cx="1932473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963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3365" y="2587625"/>
            <a:ext cx="156337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36948" y="3474756"/>
            <a:ext cx="1571916" cy="34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81885" y="4982845"/>
            <a:ext cx="2108835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1904" y="1277047"/>
            <a:ext cx="1447618" cy="390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67619" y="3107330"/>
            <a:ext cx="2219046" cy="467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7"/>
          <a:stretch>
            <a:fillRect/>
          </a:stretch>
        </p:blipFill>
        <p:spPr>
          <a:xfrm>
            <a:off x="720090" y="909320"/>
            <a:ext cx="10255250" cy="23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92445" y="2565400"/>
            <a:ext cx="2263140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98205" y="2560320"/>
            <a:ext cx="2165350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213735"/>
            <a:ext cx="10255250" cy="314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719830" y="4797425"/>
            <a:ext cx="1390015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6384290" y="4941570"/>
            <a:ext cx="989330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9"/>
          <a:stretch>
            <a:fillRect/>
          </a:stretch>
        </p:blipFill>
        <p:spPr>
          <a:xfrm>
            <a:off x="623570" y="909505"/>
            <a:ext cx="10576560" cy="539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42665" y="2681605"/>
            <a:ext cx="133731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2595" y="2713355"/>
            <a:ext cx="959485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23610" y="2681605"/>
            <a:ext cx="223710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76870" y="5589905"/>
            <a:ext cx="221742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17527" y="5590067"/>
            <a:ext cx="1632214" cy="46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10476" y="2222835"/>
            <a:ext cx="780952" cy="28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4761" y="2117803"/>
            <a:ext cx="2380952" cy="47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29523" y="2165545"/>
            <a:ext cx="514285" cy="343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990"/>
            <a:ext cx="9825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222740" y="4958715"/>
            <a:ext cx="492760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37</cp:revision>
  <dcterms:created xsi:type="dcterms:W3CDTF">2015-09-16T06:52:00Z</dcterms:created>
  <dcterms:modified xsi:type="dcterms:W3CDTF">2023-11-03T13:14:33Z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