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4"/>
        <p:guide pos="38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7720" y="3124200"/>
            <a:ext cx="1057656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4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325" y="3270885"/>
            <a:ext cx="10819130" cy="85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243070"/>
            <a:ext cx="134556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69290" y="5901690"/>
            <a:ext cx="8983980" cy="683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715" y="5085715"/>
            <a:ext cx="10745470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07415" y="972185"/>
            <a:ext cx="10760075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1857375"/>
            <a:ext cx="1104455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90" y="2618740"/>
            <a:ext cx="1071562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90" y="3515360"/>
            <a:ext cx="1076134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81990" y="4276090"/>
            <a:ext cx="1066165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681990" y="5080635"/>
            <a:ext cx="478790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3" grpId="0" bldLvl="0" animBg="1"/>
      <p:bldP spid="28" grpId="0" bldLvl="0" animBg="1"/>
      <p:bldP spid="37" grpId="0" bldLvl="0" animBg="1"/>
      <p:bldP spid="4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5200" y="1102995"/>
            <a:ext cx="1035875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1884680"/>
            <a:ext cx="10708640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2714625"/>
            <a:ext cx="1070102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90" y="3472815"/>
            <a:ext cx="1064196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81990" y="4358640"/>
            <a:ext cx="929386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9470" y="5157470"/>
            <a:ext cx="580072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bldLvl="0" animBg="1"/>
      <p:bldP spid="28" grpId="0" bldLvl="0" animBg="1"/>
      <p:bldP spid="3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6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1970" y="3293745"/>
            <a:ext cx="4912995" cy="934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81930" y="4395470"/>
            <a:ext cx="6337935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86180" y="5388610"/>
            <a:ext cx="178181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43605" y="1011555"/>
            <a:ext cx="4044950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79975" y="1874520"/>
            <a:ext cx="6449695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0165" y="2647950"/>
            <a:ext cx="547751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00880" y="3504565"/>
            <a:ext cx="4534535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15" y="908500"/>
            <a:ext cx="10800000" cy="14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2453455"/>
            <a:ext cx="10800000" cy="25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379980" y="3336290"/>
            <a:ext cx="9494520" cy="718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760855" y="4212590"/>
            <a:ext cx="8313420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07135" y="2701925"/>
            <a:ext cx="1038796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2540" y="3392170"/>
            <a:ext cx="10500995" cy="74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00125" y="4235450"/>
            <a:ext cx="6868795" cy="74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347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0535" y="2310765"/>
            <a:ext cx="8543290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45870" y="2950845"/>
            <a:ext cx="8656320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748790" y="5216525"/>
            <a:ext cx="8359775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254125" y="5894070"/>
            <a:ext cx="793559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2023-11-03T15:03:17Z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