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72640" y="3051810"/>
            <a:ext cx="804672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3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5360" y="1103282"/>
            <a:ext cx="360964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37930" y="2299335"/>
            <a:ext cx="71056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24982" y="5476615"/>
            <a:ext cx="254316" cy="32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8"/>
          <a:stretch>
            <a:fillRect/>
          </a:stretch>
        </p:blipFill>
        <p:spPr>
          <a:xfrm>
            <a:off x="1056005" y="1196975"/>
            <a:ext cx="7580630" cy="519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938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568012" y="3934645"/>
            <a:ext cx="1116852" cy="37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62636" y="5333265"/>
            <a:ext cx="777658" cy="33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862580" y="1060450"/>
            <a:ext cx="98107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62857" y="2077817"/>
            <a:ext cx="133333" cy="7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62805" y="2077720"/>
            <a:ext cx="100012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1640" y="4661535"/>
            <a:ext cx="1761490" cy="34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024110" y="4300855"/>
            <a:ext cx="61976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6500" y="3466465"/>
            <a:ext cx="66167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9449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18270" y="1536065"/>
            <a:ext cx="59436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09075" y="4318635"/>
            <a:ext cx="41719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780480"/>
            <a:ext cx="10800000" cy="24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078191" y="3105464"/>
            <a:ext cx="419047" cy="37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8995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39000" y="5013325"/>
            <a:ext cx="53149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4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5955" y="919480"/>
            <a:ext cx="473710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2023-11-03T13:33:42Z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