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012" y="3105150"/>
            <a:ext cx="818197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39475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787511"/>
            <a:ext cx="8153400" cy="76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3123001"/>
            <a:ext cx="792088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733550"/>
            <a:ext cx="1095375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694932"/>
            <a:ext cx="792088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204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5733256"/>
            <a:ext cx="792088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2203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204864"/>
            <a:ext cx="792088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53894" y="4913340"/>
            <a:ext cx="792088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9660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996952"/>
            <a:ext cx="792088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60206" y="5682278"/>
            <a:ext cx="792088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9632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547812"/>
            <a:ext cx="108489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8394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281112"/>
            <a:ext cx="1095375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4774002"/>
            <a:ext cx="1872208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04925"/>
            <a:ext cx="110394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1196752"/>
            <a:ext cx="1152128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30998" y="3870504"/>
            <a:ext cx="2001306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247775"/>
            <a:ext cx="110871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1247775"/>
            <a:ext cx="1296144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80" y="2972403"/>
            <a:ext cx="1296144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533650"/>
            <a:ext cx="11096625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517069"/>
            <a:ext cx="3744416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4425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3945245"/>
            <a:ext cx="792088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138362"/>
            <a:ext cx="1113472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074763"/>
            <a:ext cx="792088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709737"/>
            <a:ext cx="1095375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636912"/>
            <a:ext cx="792088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700212"/>
            <a:ext cx="1108710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720527"/>
            <a:ext cx="792088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2026-01-25T12:08:43Z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