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3109912"/>
            <a:ext cx="65151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9351"/>
            <a:ext cx="109347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1963"/>
            <a:ext cx="110013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251"/>
            <a:ext cx="109823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6070146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66862"/>
            <a:ext cx="109728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450132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0200"/>
            <a:ext cx="10934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10025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813" y="4505448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04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437112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76362"/>
            <a:ext cx="110013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636912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8091" y="3643909"/>
            <a:ext cx="16081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81150"/>
            <a:ext cx="110585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580259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2976" y="3547955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57337"/>
            <a:ext cx="108299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73016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7951"/>
            <a:ext cx="10729192" cy="554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04864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3681" y="5133259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57184" cy="55358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181714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1856" y="3153987"/>
            <a:ext cx="39641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3062" y="5086959"/>
            <a:ext cx="39641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2247" y="6012933"/>
            <a:ext cx="11454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775"/>
            <a:ext cx="109537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